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516" r:id="rId3"/>
    <p:sldId id="514" r:id="rId4"/>
    <p:sldId id="520" r:id="rId5"/>
    <p:sldId id="510" r:id="rId6"/>
    <p:sldId id="260" r:id="rId7"/>
    <p:sldId id="519" r:id="rId8"/>
    <p:sldId id="517" r:id="rId9"/>
    <p:sldId id="389" r:id="rId10"/>
  </p:sldIdLst>
  <p:sldSz cx="10688638" cy="7562850"/>
  <p:notesSz cx="6954838" cy="9309100"/>
  <p:defaultTextStyle>
    <a:defPPr>
      <a:defRPr lang="en-US"/>
    </a:defPPr>
    <a:lvl1pPr algn="l" defTabSz="496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96888" indent="-39688" algn="l" defTabSz="496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95363" indent="-80963" algn="l" defTabSz="496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492250" indent="-120650" algn="l" defTabSz="496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990725" indent="-161925" algn="l" defTabSz="496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uskom UT" initials="P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16" autoAdjust="0"/>
    <p:restoredTop sz="94434" autoAdjust="0"/>
  </p:normalViewPr>
  <p:slideViewPr>
    <p:cSldViewPr snapToObjects="1">
      <p:cViewPr varScale="1">
        <p:scale>
          <a:sx n="68" d="100"/>
          <a:sy n="68" d="100"/>
        </p:scale>
        <p:origin x="1290" y="60"/>
      </p:cViewPr>
      <p:guideLst/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9C0039-78C1-4D18-93F0-DE29FBF81E35}" type="doc">
      <dgm:prSet loTypeId="urn:microsoft.com/office/officeart/2005/8/layout/list1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id-ID"/>
        </a:p>
      </dgm:t>
    </dgm:pt>
    <dgm:pt modelId="{E508A8AC-54B8-43C4-B23E-C76414A1E05A}">
      <dgm:prSet custT="1"/>
      <dgm:spPr/>
      <dgm:t>
        <a:bodyPr/>
        <a:lstStyle/>
        <a:p>
          <a:r>
            <a:rPr lang="id-ID" altLang="id-ID" sz="2000" b="1" dirty="0">
              <a:latin typeface="+mj-lt"/>
            </a:rPr>
            <a:t>THE adalah Pelaksanaan Ujian Akhir Semester (UAS) dengan modus baru dalam aspek evaluasi di Universitas Terbuka. </a:t>
          </a:r>
          <a:r>
            <a:rPr lang="en-US" altLang="id-ID" sz="2000" b="1" dirty="0" err="1" smtClean="0">
              <a:latin typeface="+mj-lt"/>
            </a:rPr>
            <a:t>Menggunakan</a:t>
          </a:r>
          <a:r>
            <a:rPr lang="en-US" altLang="id-ID" sz="2000" b="1" dirty="0" smtClean="0">
              <a:latin typeface="+mj-lt"/>
            </a:rPr>
            <a:t> </a:t>
          </a:r>
          <a:r>
            <a:rPr lang="en-US" altLang="id-ID" sz="2000" b="1" dirty="0" err="1" smtClean="0">
              <a:latin typeface="+mj-lt"/>
            </a:rPr>
            <a:t>Buku</a:t>
          </a:r>
          <a:r>
            <a:rPr lang="en-US" altLang="id-ID" sz="2000" b="1" dirty="0" smtClean="0">
              <a:latin typeface="+mj-lt"/>
            </a:rPr>
            <a:t> </a:t>
          </a:r>
          <a:r>
            <a:rPr lang="en-US" altLang="id-ID" sz="2000" b="1" dirty="0" err="1" smtClean="0">
              <a:latin typeface="+mj-lt"/>
            </a:rPr>
            <a:t>Jawaban</a:t>
          </a:r>
          <a:r>
            <a:rPr lang="en-US" altLang="id-ID" sz="2000" b="1" dirty="0" smtClean="0">
              <a:latin typeface="+mj-lt"/>
            </a:rPr>
            <a:t> </a:t>
          </a:r>
          <a:r>
            <a:rPr lang="en-US" altLang="id-ID" sz="2000" b="1" dirty="0" err="1" smtClean="0">
              <a:latin typeface="+mj-lt"/>
            </a:rPr>
            <a:t>Ujian</a:t>
          </a:r>
          <a:r>
            <a:rPr lang="en-US" altLang="id-ID" sz="2000" b="1" dirty="0" smtClean="0">
              <a:latin typeface="+mj-lt"/>
            </a:rPr>
            <a:t> (BJU), </a:t>
          </a:r>
          <a:r>
            <a:rPr lang="en-US" altLang="id-ID" sz="2000" b="1" dirty="0" err="1" smtClean="0">
              <a:latin typeface="+mj-lt"/>
            </a:rPr>
            <a:t>dapat</a:t>
          </a:r>
          <a:r>
            <a:rPr lang="en-US" altLang="id-ID" sz="2000" b="1" dirty="0" smtClean="0">
              <a:latin typeface="+mj-lt"/>
            </a:rPr>
            <a:t> di download </a:t>
          </a:r>
          <a:r>
            <a:rPr lang="en-US" altLang="id-ID" sz="2000" b="1" dirty="0" err="1" smtClean="0">
              <a:latin typeface="+mj-lt"/>
            </a:rPr>
            <a:t>pada</a:t>
          </a:r>
          <a:r>
            <a:rPr lang="en-US" altLang="id-ID" sz="2000" b="1" dirty="0" smtClean="0">
              <a:latin typeface="+mj-lt"/>
            </a:rPr>
            <a:t> link yang </a:t>
          </a:r>
          <a:r>
            <a:rPr lang="en-US" altLang="id-ID" sz="2000" b="1" dirty="0" err="1" smtClean="0">
              <a:latin typeface="+mj-lt"/>
            </a:rPr>
            <a:t>akan</a:t>
          </a:r>
          <a:r>
            <a:rPr lang="en-US" altLang="id-ID" sz="2000" b="1" dirty="0" smtClean="0">
              <a:latin typeface="+mj-lt"/>
            </a:rPr>
            <a:t> </a:t>
          </a:r>
          <a:r>
            <a:rPr lang="en-US" altLang="id-ID" sz="2000" b="1" dirty="0" err="1" smtClean="0">
              <a:latin typeface="+mj-lt"/>
            </a:rPr>
            <a:t>dibagikan</a:t>
          </a:r>
          <a:r>
            <a:rPr lang="en-US" altLang="id-ID" sz="2000" b="1" dirty="0" smtClean="0">
              <a:latin typeface="+mj-lt"/>
            </a:rPr>
            <a:t> </a:t>
          </a:r>
          <a:r>
            <a:rPr lang="en-US" altLang="id-ID" sz="2000" b="1" dirty="0" err="1" smtClean="0">
              <a:latin typeface="+mj-lt"/>
            </a:rPr>
            <a:t>menjelang</a:t>
          </a:r>
          <a:r>
            <a:rPr lang="en-US" altLang="id-ID" sz="2000" b="1" dirty="0" smtClean="0">
              <a:latin typeface="+mj-lt"/>
            </a:rPr>
            <a:t> UAS</a:t>
          </a:r>
          <a:endParaRPr lang="en-US" sz="2000" b="1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gm:t>
    </dgm:pt>
    <dgm:pt modelId="{879F35D0-BB8A-4182-B1BD-14644B1AB336}" type="parTrans" cxnId="{C7ECCCE6-DFA9-4B19-91D2-DE79811A1B81}">
      <dgm:prSet/>
      <dgm:spPr/>
      <dgm:t>
        <a:bodyPr/>
        <a:lstStyle/>
        <a:p>
          <a:endParaRPr lang="id-ID" sz="2000" b="1">
            <a:solidFill>
              <a:schemeClr val="bg1"/>
            </a:solidFill>
            <a:latin typeface="+mj-lt"/>
          </a:endParaRPr>
        </a:p>
      </dgm:t>
    </dgm:pt>
    <dgm:pt modelId="{0B71272B-C027-48E3-8108-88A182A0F796}" type="sibTrans" cxnId="{C7ECCCE6-DFA9-4B19-91D2-DE79811A1B81}">
      <dgm:prSet/>
      <dgm:spPr/>
      <dgm:t>
        <a:bodyPr/>
        <a:lstStyle/>
        <a:p>
          <a:endParaRPr lang="id-ID" sz="2000" b="1">
            <a:solidFill>
              <a:schemeClr val="bg1"/>
            </a:solidFill>
            <a:latin typeface="+mj-lt"/>
          </a:endParaRPr>
        </a:p>
      </dgm:t>
    </dgm:pt>
    <dgm:pt modelId="{1F84165B-EB42-4E0D-BF93-CBAD1570942D}">
      <dgm:prSet custT="1"/>
      <dgm:spPr/>
      <dgm:t>
        <a:bodyPr/>
        <a:lstStyle/>
        <a:p>
          <a:r>
            <a:rPr lang="en-US" sz="2000" b="1" dirty="0" err="1">
              <a:latin typeface="+mj-lt"/>
              <a:cs typeface="Times New Roman" pitchFamily="18" charset="0"/>
            </a:rPr>
            <a:t>Pelaksanaan</a:t>
          </a:r>
          <a:r>
            <a:rPr lang="en-US" sz="2000" b="1" dirty="0">
              <a:latin typeface="+mj-lt"/>
              <a:cs typeface="Times New Roman" pitchFamily="18" charset="0"/>
            </a:rPr>
            <a:t> THE  </a:t>
          </a:r>
          <a:r>
            <a:rPr lang="en-US" sz="2000" b="1" dirty="0" err="1">
              <a:latin typeface="+mj-lt"/>
              <a:cs typeface="Times New Roman" pitchFamily="18" charset="0"/>
            </a:rPr>
            <a:t>dikerjakan</a:t>
          </a:r>
          <a:r>
            <a:rPr lang="en-US" sz="2000" b="1" dirty="0">
              <a:latin typeface="+mj-lt"/>
              <a:cs typeface="Times New Roman" pitchFamily="18" charset="0"/>
            </a:rPr>
            <a:t> </a:t>
          </a:r>
          <a:r>
            <a:rPr lang="en-US" sz="2000" b="1" dirty="0" err="1">
              <a:latin typeface="+mj-lt"/>
              <a:cs typeface="Times New Roman" pitchFamily="18" charset="0"/>
            </a:rPr>
            <a:t>mahasiswa</a:t>
          </a:r>
          <a:r>
            <a:rPr lang="en-US" sz="2000" b="1" dirty="0">
              <a:latin typeface="+mj-lt"/>
              <a:cs typeface="Times New Roman" pitchFamily="18" charset="0"/>
            </a:rPr>
            <a:t> di </a:t>
          </a:r>
          <a:r>
            <a:rPr lang="en-US" sz="2000" b="1" dirty="0" err="1">
              <a:latin typeface="+mj-lt"/>
              <a:cs typeface="Times New Roman" pitchFamily="18" charset="0"/>
            </a:rPr>
            <a:t>tempat</a:t>
          </a:r>
          <a:r>
            <a:rPr lang="en-US" sz="2000" b="1" dirty="0">
              <a:latin typeface="+mj-lt"/>
              <a:cs typeface="Times New Roman" pitchFamily="18" charset="0"/>
            </a:rPr>
            <a:t> </a:t>
          </a:r>
          <a:r>
            <a:rPr lang="en-US" sz="2000" b="1" dirty="0" err="1">
              <a:latin typeface="+mj-lt"/>
              <a:cs typeface="Times New Roman" pitchFamily="18" charset="0"/>
            </a:rPr>
            <a:t>domisili</a:t>
          </a:r>
          <a:r>
            <a:rPr lang="en-US" sz="2000" b="1" dirty="0">
              <a:latin typeface="+mj-lt"/>
              <a:cs typeface="Times New Roman" pitchFamily="18" charset="0"/>
            </a:rPr>
            <a:t> </a:t>
          </a:r>
          <a:r>
            <a:rPr lang="en-US" sz="2000" b="1" dirty="0" err="1">
              <a:latin typeface="+mj-lt"/>
              <a:cs typeface="Times New Roman" pitchFamily="18" charset="0"/>
            </a:rPr>
            <a:t>dan</a:t>
          </a:r>
          <a:r>
            <a:rPr lang="en-US" sz="2000" b="1" dirty="0">
              <a:latin typeface="+mj-lt"/>
              <a:cs typeface="Times New Roman" pitchFamily="18" charset="0"/>
            </a:rPr>
            <a:t> </a:t>
          </a:r>
          <a:r>
            <a:rPr lang="en-US" sz="2000" b="1" dirty="0" err="1">
              <a:latin typeface="+mj-lt"/>
              <a:cs typeface="Times New Roman" pitchFamily="18" charset="0"/>
            </a:rPr>
            <a:t>boleh</a:t>
          </a:r>
          <a:r>
            <a:rPr lang="en-US" sz="2000" b="1" dirty="0">
              <a:latin typeface="+mj-lt"/>
              <a:cs typeface="Times New Roman" pitchFamily="18" charset="0"/>
            </a:rPr>
            <a:t> </a:t>
          </a:r>
          <a:r>
            <a:rPr lang="en-US" sz="2000" b="1" dirty="0" err="1">
              <a:latin typeface="+mj-lt"/>
              <a:cs typeface="Times New Roman" pitchFamily="18" charset="0"/>
            </a:rPr>
            <a:t>buka</a:t>
          </a:r>
          <a:r>
            <a:rPr lang="en-US" sz="2000" b="1" dirty="0">
              <a:latin typeface="+mj-lt"/>
              <a:cs typeface="Times New Roman" pitchFamily="18" charset="0"/>
            </a:rPr>
            <a:t> </a:t>
          </a:r>
          <a:r>
            <a:rPr lang="en-US" sz="2000" b="1" dirty="0" err="1">
              <a:latin typeface="+mj-lt"/>
              <a:cs typeface="Times New Roman" pitchFamily="18" charset="0"/>
            </a:rPr>
            <a:t>buku</a:t>
          </a:r>
          <a:r>
            <a:rPr lang="en-US" sz="2000" b="1" dirty="0">
              <a:latin typeface="+mj-lt"/>
              <a:cs typeface="Times New Roman" pitchFamily="18" charset="0"/>
            </a:rPr>
            <a:t> (</a:t>
          </a:r>
          <a:r>
            <a:rPr lang="en-US" sz="2000" b="1" i="1" dirty="0">
              <a:latin typeface="+mj-lt"/>
              <a:cs typeface="Times New Roman" pitchFamily="18" charset="0"/>
            </a:rPr>
            <a:t>opened book</a:t>
          </a:r>
          <a:r>
            <a:rPr lang="en-US" sz="2000" b="1" dirty="0">
              <a:latin typeface="+mj-lt"/>
              <a:cs typeface="Times New Roman" pitchFamily="18" charset="0"/>
            </a:rPr>
            <a:t>)</a:t>
          </a:r>
          <a:endParaRPr lang="en-US" sz="2000" b="1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gm:t>
    </dgm:pt>
    <dgm:pt modelId="{909684B5-BAB2-44CB-9E6C-621237A7FFB6}" type="parTrans" cxnId="{F59A301A-39E9-4746-8D99-1511F4D3E067}">
      <dgm:prSet/>
      <dgm:spPr/>
      <dgm:t>
        <a:bodyPr/>
        <a:lstStyle/>
        <a:p>
          <a:endParaRPr lang="id-ID" sz="2000"/>
        </a:p>
      </dgm:t>
    </dgm:pt>
    <dgm:pt modelId="{00BE2CD0-C9AB-4828-AA9C-889DD148502E}" type="sibTrans" cxnId="{F59A301A-39E9-4746-8D99-1511F4D3E067}">
      <dgm:prSet/>
      <dgm:spPr/>
      <dgm:t>
        <a:bodyPr/>
        <a:lstStyle/>
        <a:p>
          <a:endParaRPr lang="id-ID" sz="2000"/>
        </a:p>
      </dgm:t>
    </dgm:pt>
    <dgm:pt modelId="{D67145F1-A39E-499E-ACB5-91BE9CEEAAE7}">
      <dgm:prSet custT="1"/>
      <dgm:spPr/>
      <dgm:t>
        <a:bodyPr/>
        <a:lstStyle/>
        <a:p>
          <a:r>
            <a:rPr lang="en-US" sz="2000" b="1" dirty="0" smtClean="0">
              <a:latin typeface="+mj-lt"/>
              <a:cs typeface="Times New Roman" pitchFamily="18" charset="0"/>
            </a:rPr>
            <a:t>Proses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Unduh</a:t>
          </a:r>
          <a:r>
            <a:rPr lang="en-US" sz="2000" b="1" dirty="0" smtClean="0">
              <a:latin typeface="+mj-lt"/>
              <a:cs typeface="Times New Roman" pitchFamily="18" charset="0"/>
            </a:rPr>
            <a:t>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dan</a:t>
          </a:r>
          <a:r>
            <a:rPr lang="en-US" sz="2000" b="1" dirty="0" smtClean="0">
              <a:latin typeface="+mj-lt"/>
              <a:cs typeface="Times New Roman" pitchFamily="18" charset="0"/>
            </a:rPr>
            <a:t>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Unggah</a:t>
          </a:r>
          <a:r>
            <a:rPr lang="en-US" sz="2000" b="1" dirty="0" smtClean="0">
              <a:latin typeface="+mj-lt"/>
              <a:cs typeface="Times New Roman" pitchFamily="18" charset="0"/>
            </a:rPr>
            <a:t>,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dilakukan</a:t>
          </a:r>
          <a:r>
            <a:rPr lang="en-US" sz="2000" b="1" dirty="0" smtClean="0">
              <a:latin typeface="+mj-lt"/>
              <a:cs typeface="Times New Roman" pitchFamily="18" charset="0"/>
            </a:rPr>
            <a:t>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pada</a:t>
          </a:r>
          <a:r>
            <a:rPr lang="en-US" sz="2000" b="1" dirty="0" smtClean="0">
              <a:latin typeface="+mj-lt"/>
              <a:cs typeface="Times New Roman" pitchFamily="18" charset="0"/>
            </a:rPr>
            <a:t> link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atau</a:t>
          </a:r>
          <a:r>
            <a:rPr lang="en-US" sz="2000" b="1" dirty="0" smtClean="0">
              <a:latin typeface="+mj-lt"/>
              <a:cs typeface="Times New Roman" pitchFamily="18" charset="0"/>
            </a:rPr>
            <a:t> situs yang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akan</a:t>
          </a:r>
          <a:r>
            <a:rPr lang="en-US" sz="2000" b="1" dirty="0" smtClean="0">
              <a:latin typeface="+mj-lt"/>
              <a:cs typeface="Times New Roman" pitchFamily="18" charset="0"/>
            </a:rPr>
            <a:t>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dishare</a:t>
          </a:r>
          <a:r>
            <a:rPr lang="en-US" sz="2000" b="1" dirty="0" smtClean="0">
              <a:latin typeface="+mj-lt"/>
              <a:cs typeface="Times New Roman" pitchFamily="18" charset="0"/>
            </a:rPr>
            <a:t>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menjelang</a:t>
          </a:r>
          <a:r>
            <a:rPr lang="en-US" sz="2000" b="1" dirty="0" smtClean="0">
              <a:latin typeface="+mj-lt"/>
              <a:cs typeface="Times New Roman" pitchFamily="18" charset="0"/>
            </a:rPr>
            <a:t>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pelaksanaan</a:t>
          </a:r>
          <a:r>
            <a:rPr lang="en-US" sz="2000" b="1" dirty="0" smtClean="0">
              <a:latin typeface="+mj-lt"/>
              <a:cs typeface="Times New Roman" pitchFamily="18" charset="0"/>
            </a:rPr>
            <a:t> UAS THE.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Mahasiswa</a:t>
          </a:r>
          <a:r>
            <a:rPr lang="en-US" sz="2000" b="1" dirty="0" smtClean="0">
              <a:latin typeface="+mj-lt"/>
              <a:cs typeface="Times New Roman" pitchFamily="18" charset="0"/>
            </a:rPr>
            <a:t>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harus</a:t>
          </a:r>
          <a:r>
            <a:rPr lang="en-US" sz="2000" b="1" dirty="0" smtClean="0">
              <a:latin typeface="+mj-lt"/>
              <a:cs typeface="Times New Roman" pitchFamily="18" charset="0"/>
            </a:rPr>
            <a:t>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bisa</a:t>
          </a:r>
          <a:r>
            <a:rPr lang="en-US" sz="2000" b="1" dirty="0" smtClean="0">
              <a:latin typeface="+mj-lt"/>
              <a:cs typeface="Times New Roman" pitchFamily="18" charset="0"/>
            </a:rPr>
            <a:t>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meluangkan</a:t>
          </a:r>
          <a:r>
            <a:rPr lang="en-US" sz="2000" b="1" dirty="0" smtClean="0">
              <a:latin typeface="+mj-lt"/>
              <a:cs typeface="Times New Roman" pitchFamily="18" charset="0"/>
            </a:rPr>
            <a:t>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waktu</a:t>
          </a:r>
          <a:r>
            <a:rPr lang="en-US" sz="2000" b="1" dirty="0" smtClean="0">
              <a:latin typeface="+mj-lt"/>
              <a:cs typeface="Times New Roman" pitchFamily="18" charset="0"/>
            </a:rPr>
            <a:t>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dan</a:t>
          </a:r>
          <a:r>
            <a:rPr lang="en-US" sz="2000" b="1" dirty="0" smtClean="0">
              <a:latin typeface="+mj-lt"/>
              <a:cs typeface="Times New Roman" pitchFamily="18" charset="0"/>
            </a:rPr>
            <a:t>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upaya</a:t>
          </a:r>
          <a:r>
            <a:rPr lang="en-US" sz="2000" b="1" dirty="0" smtClean="0">
              <a:latin typeface="+mj-lt"/>
              <a:cs typeface="Times New Roman" pitchFamily="18" charset="0"/>
            </a:rPr>
            <a:t>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untuk</a:t>
          </a:r>
          <a:r>
            <a:rPr lang="en-US" sz="2000" b="1" dirty="0" smtClean="0">
              <a:latin typeface="+mj-lt"/>
              <a:cs typeface="Times New Roman" pitchFamily="18" charset="0"/>
            </a:rPr>
            <a:t>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terhubung</a:t>
          </a:r>
          <a:r>
            <a:rPr lang="en-US" sz="2000" b="1" dirty="0" smtClean="0">
              <a:latin typeface="+mj-lt"/>
              <a:cs typeface="Times New Roman" pitchFamily="18" charset="0"/>
            </a:rPr>
            <a:t>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dengan</a:t>
          </a:r>
          <a:r>
            <a:rPr lang="en-US" sz="2000" b="1" dirty="0" smtClean="0">
              <a:latin typeface="+mj-lt"/>
              <a:cs typeface="Times New Roman" pitchFamily="18" charset="0"/>
            </a:rPr>
            <a:t> </a:t>
          </a:r>
          <a:r>
            <a:rPr lang="en-US" sz="2000" b="1" dirty="0" err="1" smtClean="0">
              <a:latin typeface="+mj-lt"/>
              <a:cs typeface="Times New Roman" pitchFamily="18" charset="0"/>
            </a:rPr>
            <a:t>jaringan</a:t>
          </a:r>
          <a:r>
            <a:rPr lang="en-US" sz="2000" b="1" dirty="0" smtClean="0">
              <a:latin typeface="+mj-lt"/>
              <a:cs typeface="Times New Roman" pitchFamily="18" charset="0"/>
            </a:rPr>
            <a:t> Internet.</a:t>
          </a:r>
          <a:endParaRPr lang="en-US" sz="2000" b="1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gm:t>
    </dgm:pt>
    <dgm:pt modelId="{3F6EBC32-53ED-46E4-94EA-EBEA8CD2F912}" type="parTrans" cxnId="{FD7F90CF-8448-432F-99B5-A8E5D55C822B}">
      <dgm:prSet/>
      <dgm:spPr/>
      <dgm:t>
        <a:bodyPr/>
        <a:lstStyle/>
        <a:p>
          <a:endParaRPr lang="id-ID" sz="2000"/>
        </a:p>
      </dgm:t>
    </dgm:pt>
    <dgm:pt modelId="{96A53113-7A4A-4A03-9D74-E47549C1E5B1}" type="sibTrans" cxnId="{FD7F90CF-8448-432F-99B5-A8E5D55C822B}">
      <dgm:prSet/>
      <dgm:spPr/>
      <dgm:t>
        <a:bodyPr/>
        <a:lstStyle/>
        <a:p>
          <a:endParaRPr lang="id-ID" sz="2000"/>
        </a:p>
      </dgm:t>
    </dgm:pt>
    <dgm:pt modelId="{72EAB888-D993-4665-B374-70C3DD5AAA36}">
      <dgm:prSet custT="1"/>
      <dgm:spPr/>
      <dgm:t>
        <a:bodyPr/>
        <a:lstStyle/>
        <a:p>
          <a:r>
            <a:rPr lang="en-US" sz="2000" b="1">
              <a:latin typeface="+mj-lt"/>
              <a:ea typeface="Times New Roman" panose="02020603050405020304" pitchFamily="18" charset="0"/>
              <a:cs typeface="Times New Roman" pitchFamily="18" charset="0"/>
            </a:rPr>
            <a:t>Soal THE berupa tes uraian tugas, projek, atau bentuk lain yang menguji kemampuan mahasiswa untuk dapat menerapkan konsep atau kompetensi esensial satu MK dalam sebuah konteks (bentuk pdf atau video)</a:t>
          </a:r>
          <a:endParaRPr lang="en-US" sz="2000" b="1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gm:t>
    </dgm:pt>
    <dgm:pt modelId="{9F98EA26-3943-48D9-9345-5552C1D4A38B}" type="parTrans" cxnId="{F5481695-5296-4286-A428-68E4A4CE1FC0}">
      <dgm:prSet/>
      <dgm:spPr/>
      <dgm:t>
        <a:bodyPr/>
        <a:lstStyle/>
        <a:p>
          <a:endParaRPr lang="id-ID" sz="2000"/>
        </a:p>
      </dgm:t>
    </dgm:pt>
    <dgm:pt modelId="{625E0282-E8F0-439D-9E16-B25F7313AE80}" type="sibTrans" cxnId="{F5481695-5296-4286-A428-68E4A4CE1FC0}">
      <dgm:prSet/>
      <dgm:spPr/>
      <dgm:t>
        <a:bodyPr/>
        <a:lstStyle/>
        <a:p>
          <a:endParaRPr lang="id-ID" sz="2000"/>
        </a:p>
      </dgm:t>
    </dgm:pt>
    <dgm:pt modelId="{2900E296-AD54-4222-9981-209CAF4C3D66}" type="pres">
      <dgm:prSet presAssocID="{529C0039-78C1-4D18-93F0-DE29FBF81E3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4DC027-EC5E-48F9-8B11-4D046C04662C}" type="pres">
      <dgm:prSet presAssocID="{E508A8AC-54B8-43C4-B23E-C76414A1E05A}" presName="parentLin" presStyleCnt="0"/>
      <dgm:spPr/>
    </dgm:pt>
    <dgm:pt modelId="{E4F2CBB9-1DED-4844-B3AC-06F0FA2D20DE}" type="pres">
      <dgm:prSet presAssocID="{E508A8AC-54B8-43C4-B23E-C76414A1E05A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D1B792EE-0662-438B-97BB-3014365716EC}" type="pres">
      <dgm:prSet presAssocID="{E508A8AC-54B8-43C4-B23E-C76414A1E05A}" presName="parentText" presStyleLbl="node1" presStyleIdx="0" presStyleCnt="4" custScaleX="134066" custScaleY="14765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A9F4B9-9B21-4F0F-A8EF-B6593BE92A94}" type="pres">
      <dgm:prSet presAssocID="{E508A8AC-54B8-43C4-B23E-C76414A1E05A}" presName="negativeSpace" presStyleCnt="0"/>
      <dgm:spPr/>
    </dgm:pt>
    <dgm:pt modelId="{5D6EE88C-FD89-4E8D-9496-1E70677C92D2}" type="pres">
      <dgm:prSet presAssocID="{E508A8AC-54B8-43C4-B23E-C76414A1E05A}" presName="childText" presStyleLbl="conFgAcc1" presStyleIdx="0" presStyleCnt="4">
        <dgm:presLayoutVars>
          <dgm:bulletEnabled val="1"/>
        </dgm:presLayoutVars>
      </dgm:prSet>
      <dgm:spPr/>
    </dgm:pt>
    <dgm:pt modelId="{AB5ABB9D-0454-4E66-AE5C-6817D6963CBC}" type="pres">
      <dgm:prSet presAssocID="{0B71272B-C027-48E3-8108-88A182A0F796}" presName="spaceBetweenRectangles" presStyleCnt="0"/>
      <dgm:spPr/>
    </dgm:pt>
    <dgm:pt modelId="{6C2436FF-3102-457C-BF1D-F50EA9B47829}" type="pres">
      <dgm:prSet presAssocID="{1F84165B-EB42-4E0D-BF93-CBAD1570942D}" presName="parentLin" presStyleCnt="0"/>
      <dgm:spPr/>
    </dgm:pt>
    <dgm:pt modelId="{C026BCB5-6DB3-429C-A112-0BD52950957C}" type="pres">
      <dgm:prSet presAssocID="{1F84165B-EB42-4E0D-BF93-CBAD1570942D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E4530C62-2143-43E1-9AAA-F8D407229763}" type="pres">
      <dgm:prSet presAssocID="{1F84165B-EB42-4E0D-BF93-CBAD1570942D}" presName="parentText" presStyleLbl="node1" presStyleIdx="1" presStyleCnt="4" custScaleX="132967" custScaleY="13162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3BCDD4-615D-427A-BD52-9FF304DBEF33}" type="pres">
      <dgm:prSet presAssocID="{1F84165B-EB42-4E0D-BF93-CBAD1570942D}" presName="negativeSpace" presStyleCnt="0"/>
      <dgm:spPr/>
    </dgm:pt>
    <dgm:pt modelId="{158B2A78-37F4-43E5-A946-CEA0FAFCECBC}" type="pres">
      <dgm:prSet presAssocID="{1F84165B-EB42-4E0D-BF93-CBAD1570942D}" presName="childText" presStyleLbl="conFgAcc1" presStyleIdx="1" presStyleCnt="4">
        <dgm:presLayoutVars>
          <dgm:bulletEnabled val="1"/>
        </dgm:presLayoutVars>
      </dgm:prSet>
      <dgm:spPr/>
    </dgm:pt>
    <dgm:pt modelId="{9B9523F1-C263-4770-843F-D59F89A1DA47}" type="pres">
      <dgm:prSet presAssocID="{00BE2CD0-C9AB-4828-AA9C-889DD148502E}" presName="spaceBetweenRectangles" presStyleCnt="0"/>
      <dgm:spPr/>
    </dgm:pt>
    <dgm:pt modelId="{206315B5-DA81-4003-8D5C-B7EFA66A9C08}" type="pres">
      <dgm:prSet presAssocID="{72EAB888-D993-4665-B374-70C3DD5AAA36}" presName="parentLin" presStyleCnt="0"/>
      <dgm:spPr/>
    </dgm:pt>
    <dgm:pt modelId="{D930DC91-8796-4CB6-87BD-BE410FCB81EF}" type="pres">
      <dgm:prSet presAssocID="{72EAB888-D993-4665-B374-70C3DD5AAA36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C6F41179-FFF6-4454-B8E0-5B628B9426BA}" type="pres">
      <dgm:prSet presAssocID="{72EAB888-D993-4665-B374-70C3DD5AAA36}" presName="parentText" presStyleLbl="node1" presStyleIdx="2" presStyleCnt="4" custScaleX="13296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D99946-7B42-4735-9220-0D2F317EFD0C}" type="pres">
      <dgm:prSet presAssocID="{72EAB888-D993-4665-B374-70C3DD5AAA36}" presName="negativeSpace" presStyleCnt="0"/>
      <dgm:spPr/>
    </dgm:pt>
    <dgm:pt modelId="{C4A17284-82E1-4075-9D8D-DF3562F6A2A6}" type="pres">
      <dgm:prSet presAssocID="{72EAB888-D993-4665-B374-70C3DD5AAA36}" presName="childText" presStyleLbl="conFgAcc1" presStyleIdx="2" presStyleCnt="4">
        <dgm:presLayoutVars>
          <dgm:bulletEnabled val="1"/>
        </dgm:presLayoutVars>
      </dgm:prSet>
      <dgm:spPr/>
    </dgm:pt>
    <dgm:pt modelId="{05485142-6C51-408C-8F09-F3476E6A832A}" type="pres">
      <dgm:prSet presAssocID="{625E0282-E8F0-439D-9E16-B25F7313AE80}" presName="spaceBetweenRectangles" presStyleCnt="0"/>
      <dgm:spPr/>
    </dgm:pt>
    <dgm:pt modelId="{BCD87430-790E-42ED-B651-62F372277E15}" type="pres">
      <dgm:prSet presAssocID="{D67145F1-A39E-499E-ACB5-91BE9CEEAAE7}" presName="parentLin" presStyleCnt="0"/>
      <dgm:spPr/>
    </dgm:pt>
    <dgm:pt modelId="{61048049-29A8-44AC-B486-63224D72BC54}" type="pres">
      <dgm:prSet presAssocID="{D67145F1-A39E-499E-ACB5-91BE9CEEAAE7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83916A93-4F9B-4E40-8659-71C9B1AFBC06}" type="pres">
      <dgm:prSet presAssocID="{D67145F1-A39E-499E-ACB5-91BE9CEEAAE7}" presName="parentText" presStyleLbl="node1" presStyleIdx="3" presStyleCnt="4" custScaleX="132967" custScaleY="14249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87D096-E2F7-454F-8ACB-A655E39B526B}" type="pres">
      <dgm:prSet presAssocID="{D67145F1-A39E-499E-ACB5-91BE9CEEAAE7}" presName="negativeSpace" presStyleCnt="0"/>
      <dgm:spPr/>
    </dgm:pt>
    <dgm:pt modelId="{4D2E8335-3B53-47B8-A158-36FAAD213532}" type="pres">
      <dgm:prSet presAssocID="{D67145F1-A39E-499E-ACB5-91BE9CEEAAE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DB3E68D-E1E6-4697-8EF7-FA6152D82E82}" type="presOf" srcId="{D67145F1-A39E-499E-ACB5-91BE9CEEAAE7}" destId="{83916A93-4F9B-4E40-8659-71C9B1AFBC06}" srcOrd="1" destOrd="0" presId="urn:microsoft.com/office/officeart/2005/8/layout/list1"/>
    <dgm:cxn modelId="{A10A0768-7522-4BB0-A126-0CC26633CD93}" type="presOf" srcId="{72EAB888-D993-4665-B374-70C3DD5AAA36}" destId="{D930DC91-8796-4CB6-87BD-BE410FCB81EF}" srcOrd="0" destOrd="0" presId="urn:microsoft.com/office/officeart/2005/8/layout/list1"/>
    <dgm:cxn modelId="{F59A301A-39E9-4746-8D99-1511F4D3E067}" srcId="{529C0039-78C1-4D18-93F0-DE29FBF81E35}" destId="{1F84165B-EB42-4E0D-BF93-CBAD1570942D}" srcOrd="1" destOrd="0" parTransId="{909684B5-BAB2-44CB-9E6C-621237A7FFB6}" sibTransId="{00BE2CD0-C9AB-4828-AA9C-889DD148502E}"/>
    <dgm:cxn modelId="{E721CFF5-B56A-4ABB-AB59-FE8A4AEB188E}" type="presOf" srcId="{1F84165B-EB42-4E0D-BF93-CBAD1570942D}" destId="{E4530C62-2143-43E1-9AAA-F8D407229763}" srcOrd="1" destOrd="0" presId="urn:microsoft.com/office/officeart/2005/8/layout/list1"/>
    <dgm:cxn modelId="{51547E90-9160-4935-99D0-5E34280EA10D}" type="presOf" srcId="{72EAB888-D993-4665-B374-70C3DD5AAA36}" destId="{C6F41179-FFF6-4454-B8E0-5B628B9426BA}" srcOrd="1" destOrd="0" presId="urn:microsoft.com/office/officeart/2005/8/layout/list1"/>
    <dgm:cxn modelId="{573A6375-91F1-4493-B008-9EF93B897131}" type="presOf" srcId="{529C0039-78C1-4D18-93F0-DE29FBF81E35}" destId="{2900E296-AD54-4222-9981-209CAF4C3D66}" srcOrd="0" destOrd="0" presId="urn:microsoft.com/office/officeart/2005/8/layout/list1"/>
    <dgm:cxn modelId="{068DFF66-A8A9-473F-A2CF-33A8ABD0EFD3}" type="presOf" srcId="{1F84165B-EB42-4E0D-BF93-CBAD1570942D}" destId="{C026BCB5-6DB3-429C-A112-0BD52950957C}" srcOrd="0" destOrd="0" presId="urn:microsoft.com/office/officeart/2005/8/layout/list1"/>
    <dgm:cxn modelId="{F5481695-5296-4286-A428-68E4A4CE1FC0}" srcId="{529C0039-78C1-4D18-93F0-DE29FBF81E35}" destId="{72EAB888-D993-4665-B374-70C3DD5AAA36}" srcOrd="2" destOrd="0" parTransId="{9F98EA26-3943-48D9-9345-5552C1D4A38B}" sibTransId="{625E0282-E8F0-439D-9E16-B25F7313AE80}"/>
    <dgm:cxn modelId="{8C20E7C6-7415-4A3A-B3F3-45EA5E1C682E}" type="presOf" srcId="{E508A8AC-54B8-43C4-B23E-C76414A1E05A}" destId="{E4F2CBB9-1DED-4844-B3AC-06F0FA2D20DE}" srcOrd="0" destOrd="0" presId="urn:microsoft.com/office/officeart/2005/8/layout/list1"/>
    <dgm:cxn modelId="{C7ECCCE6-DFA9-4B19-91D2-DE79811A1B81}" srcId="{529C0039-78C1-4D18-93F0-DE29FBF81E35}" destId="{E508A8AC-54B8-43C4-B23E-C76414A1E05A}" srcOrd="0" destOrd="0" parTransId="{879F35D0-BB8A-4182-B1BD-14644B1AB336}" sibTransId="{0B71272B-C027-48E3-8108-88A182A0F796}"/>
    <dgm:cxn modelId="{FD7F90CF-8448-432F-99B5-A8E5D55C822B}" srcId="{529C0039-78C1-4D18-93F0-DE29FBF81E35}" destId="{D67145F1-A39E-499E-ACB5-91BE9CEEAAE7}" srcOrd="3" destOrd="0" parTransId="{3F6EBC32-53ED-46E4-94EA-EBEA8CD2F912}" sibTransId="{96A53113-7A4A-4A03-9D74-E47549C1E5B1}"/>
    <dgm:cxn modelId="{3313A205-480C-4876-84E3-BF181AC50ACD}" type="presOf" srcId="{E508A8AC-54B8-43C4-B23E-C76414A1E05A}" destId="{D1B792EE-0662-438B-97BB-3014365716EC}" srcOrd="1" destOrd="0" presId="urn:microsoft.com/office/officeart/2005/8/layout/list1"/>
    <dgm:cxn modelId="{3DEC37A4-52AB-42D9-8BF1-0268EE9B7662}" type="presOf" srcId="{D67145F1-A39E-499E-ACB5-91BE9CEEAAE7}" destId="{61048049-29A8-44AC-B486-63224D72BC54}" srcOrd="0" destOrd="0" presId="urn:microsoft.com/office/officeart/2005/8/layout/list1"/>
    <dgm:cxn modelId="{FBD4678E-425C-47D5-A35B-A9ADB3A27FC0}" type="presParOf" srcId="{2900E296-AD54-4222-9981-209CAF4C3D66}" destId="{3E4DC027-EC5E-48F9-8B11-4D046C04662C}" srcOrd="0" destOrd="0" presId="urn:microsoft.com/office/officeart/2005/8/layout/list1"/>
    <dgm:cxn modelId="{46F83544-AA6D-4FEA-BC6B-402A56C819EF}" type="presParOf" srcId="{3E4DC027-EC5E-48F9-8B11-4D046C04662C}" destId="{E4F2CBB9-1DED-4844-B3AC-06F0FA2D20DE}" srcOrd="0" destOrd="0" presId="urn:microsoft.com/office/officeart/2005/8/layout/list1"/>
    <dgm:cxn modelId="{30C4F0D4-090E-40F0-8D43-02A5477EE385}" type="presParOf" srcId="{3E4DC027-EC5E-48F9-8B11-4D046C04662C}" destId="{D1B792EE-0662-438B-97BB-3014365716EC}" srcOrd="1" destOrd="0" presId="urn:microsoft.com/office/officeart/2005/8/layout/list1"/>
    <dgm:cxn modelId="{46F27C2F-F7AB-47AE-A249-3D19AD93B326}" type="presParOf" srcId="{2900E296-AD54-4222-9981-209CAF4C3D66}" destId="{E6A9F4B9-9B21-4F0F-A8EF-B6593BE92A94}" srcOrd="1" destOrd="0" presId="urn:microsoft.com/office/officeart/2005/8/layout/list1"/>
    <dgm:cxn modelId="{38FD7792-9E22-48B5-B607-9482CA8D0B4C}" type="presParOf" srcId="{2900E296-AD54-4222-9981-209CAF4C3D66}" destId="{5D6EE88C-FD89-4E8D-9496-1E70677C92D2}" srcOrd="2" destOrd="0" presId="urn:microsoft.com/office/officeart/2005/8/layout/list1"/>
    <dgm:cxn modelId="{0C964D0B-915B-4F5C-BDEC-527670313F09}" type="presParOf" srcId="{2900E296-AD54-4222-9981-209CAF4C3D66}" destId="{AB5ABB9D-0454-4E66-AE5C-6817D6963CBC}" srcOrd="3" destOrd="0" presId="urn:microsoft.com/office/officeart/2005/8/layout/list1"/>
    <dgm:cxn modelId="{5A8F8220-0AC8-416C-B205-FB2320453B07}" type="presParOf" srcId="{2900E296-AD54-4222-9981-209CAF4C3D66}" destId="{6C2436FF-3102-457C-BF1D-F50EA9B47829}" srcOrd="4" destOrd="0" presId="urn:microsoft.com/office/officeart/2005/8/layout/list1"/>
    <dgm:cxn modelId="{C38FE0A0-9EEE-4CA0-8C42-B21151B99419}" type="presParOf" srcId="{6C2436FF-3102-457C-BF1D-F50EA9B47829}" destId="{C026BCB5-6DB3-429C-A112-0BD52950957C}" srcOrd="0" destOrd="0" presId="urn:microsoft.com/office/officeart/2005/8/layout/list1"/>
    <dgm:cxn modelId="{D50F5543-9340-42B7-BB6E-A9D06ECE0B1A}" type="presParOf" srcId="{6C2436FF-3102-457C-BF1D-F50EA9B47829}" destId="{E4530C62-2143-43E1-9AAA-F8D407229763}" srcOrd="1" destOrd="0" presId="urn:microsoft.com/office/officeart/2005/8/layout/list1"/>
    <dgm:cxn modelId="{40E1FB45-5155-4332-B60B-0FB764555795}" type="presParOf" srcId="{2900E296-AD54-4222-9981-209CAF4C3D66}" destId="{6B3BCDD4-615D-427A-BD52-9FF304DBEF33}" srcOrd="5" destOrd="0" presId="urn:microsoft.com/office/officeart/2005/8/layout/list1"/>
    <dgm:cxn modelId="{786650F8-C924-4FC5-AFBE-06E673841A29}" type="presParOf" srcId="{2900E296-AD54-4222-9981-209CAF4C3D66}" destId="{158B2A78-37F4-43E5-A946-CEA0FAFCECBC}" srcOrd="6" destOrd="0" presId="urn:microsoft.com/office/officeart/2005/8/layout/list1"/>
    <dgm:cxn modelId="{179B61AD-8D9E-4350-9F92-C7E90BE93EFD}" type="presParOf" srcId="{2900E296-AD54-4222-9981-209CAF4C3D66}" destId="{9B9523F1-C263-4770-843F-D59F89A1DA47}" srcOrd="7" destOrd="0" presId="urn:microsoft.com/office/officeart/2005/8/layout/list1"/>
    <dgm:cxn modelId="{AE56D80A-346C-493C-B6CE-BAB191ADA232}" type="presParOf" srcId="{2900E296-AD54-4222-9981-209CAF4C3D66}" destId="{206315B5-DA81-4003-8D5C-B7EFA66A9C08}" srcOrd="8" destOrd="0" presId="urn:microsoft.com/office/officeart/2005/8/layout/list1"/>
    <dgm:cxn modelId="{896B8AF1-AC60-4A6C-9DAF-C0EA757F8837}" type="presParOf" srcId="{206315B5-DA81-4003-8D5C-B7EFA66A9C08}" destId="{D930DC91-8796-4CB6-87BD-BE410FCB81EF}" srcOrd="0" destOrd="0" presId="urn:microsoft.com/office/officeart/2005/8/layout/list1"/>
    <dgm:cxn modelId="{F5A6A6AE-96C0-45D1-94AB-4A0DE4EDCC25}" type="presParOf" srcId="{206315B5-DA81-4003-8D5C-B7EFA66A9C08}" destId="{C6F41179-FFF6-4454-B8E0-5B628B9426BA}" srcOrd="1" destOrd="0" presId="urn:microsoft.com/office/officeart/2005/8/layout/list1"/>
    <dgm:cxn modelId="{A3AA7ACE-C412-4D42-A389-93BB6B78050C}" type="presParOf" srcId="{2900E296-AD54-4222-9981-209CAF4C3D66}" destId="{E4D99946-7B42-4735-9220-0D2F317EFD0C}" srcOrd="9" destOrd="0" presId="urn:microsoft.com/office/officeart/2005/8/layout/list1"/>
    <dgm:cxn modelId="{4C28FCF2-DBAF-45CE-8018-C8237605BE05}" type="presParOf" srcId="{2900E296-AD54-4222-9981-209CAF4C3D66}" destId="{C4A17284-82E1-4075-9D8D-DF3562F6A2A6}" srcOrd="10" destOrd="0" presId="urn:microsoft.com/office/officeart/2005/8/layout/list1"/>
    <dgm:cxn modelId="{A831F628-40AF-4608-8FA4-7F46BBF4CA2F}" type="presParOf" srcId="{2900E296-AD54-4222-9981-209CAF4C3D66}" destId="{05485142-6C51-408C-8F09-F3476E6A832A}" srcOrd="11" destOrd="0" presId="urn:microsoft.com/office/officeart/2005/8/layout/list1"/>
    <dgm:cxn modelId="{6C83A3BA-51DA-4672-95B6-D3880EFE4A61}" type="presParOf" srcId="{2900E296-AD54-4222-9981-209CAF4C3D66}" destId="{BCD87430-790E-42ED-B651-62F372277E15}" srcOrd="12" destOrd="0" presId="urn:microsoft.com/office/officeart/2005/8/layout/list1"/>
    <dgm:cxn modelId="{F0A9703A-F95F-4582-8986-212036132E16}" type="presParOf" srcId="{BCD87430-790E-42ED-B651-62F372277E15}" destId="{61048049-29A8-44AC-B486-63224D72BC54}" srcOrd="0" destOrd="0" presId="urn:microsoft.com/office/officeart/2005/8/layout/list1"/>
    <dgm:cxn modelId="{2A8CBB36-AB22-49C0-AA31-04F435BFBBE5}" type="presParOf" srcId="{BCD87430-790E-42ED-B651-62F372277E15}" destId="{83916A93-4F9B-4E40-8659-71C9B1AFBC06}" srcOrd="1" destOrd="0" presId="urn:microsoft.com/office/officeart/2005/8/layout/list1"/>
    <dgm:cxn modelId="{27895F9C-AC23-487D-935C-6ECF02340013}" type="presParOf" srcId="{2900E296-AD54-4222-9981-209CAF4C3D66}" destId="{AB87D096-E2F7-454F-8ACB-A655E39B526B}" srcOrd="13" destOrd="0" presId="urn:microsoft.com/office/officeart/2005/8/layout/list1"/>
    <dgm:cxn modelId="{92F770E5-0CBC-4CC8-B914-F65F0157A2E1}" type="presParOf" srcId="{2900E296-AD54-4222-9981-209CAF4C3D66}" destId="{4D2E8335-3B53-47B8-A158-36FAAD21353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9C0039-78C1-4D18-93F0-DE29FBF81E35}" type="doc">
      <dgm:prSet loTypeId="urn:microsoft.com/office/officeart/2005/8/layout/list1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id-ID"/>
        </a:p>
      </dgm:t>
    </dgm:pt>
    <dgm:pt modelId="{E508A8AC-54B8-43C4-B23E-C76414A1E05A}">
      <dgm:prSet custT="1"/>
      <dgm:spPr/>
      <dgm:t>
        <a:bodyPr/>
        <a:lstStyle/>
        <a:p>
          <a:r>
            <a:rPr lang="en-US" altLang="id-ID" sz="2400" b="1" dirty="0" err="1" smtClean="0">
              <a:latin typeface="+mj-lt"/>
            </a:rPr>
            <a:t>Secara</a:t>
          </a:r>
          <a:r>
            <a:rPr lang="en-US" altLang="id-ID" sz="2400" b="1" dirty="0" smtClean="0">
              <a:latin typeface="+mj-lt"/>
            </a:rPr>
            <a:t> </a:t>
          </a:r>
          <a:r>
            <a:rPr lang="en-US" altLang="id-ID" sz="2400" b="1" dirty="0" err="1" smtClean="0">
              <a:latin typeface="+mj-lt"/>
            </a:rPr>
            <a:t>Syncronous</a:t>
          </a:r>
          <a:r>
            <a:rPr lang="en-US" altLang="id-ID" sz="2400" b="1" dirty="0" smtClean="0">
              <a:latin typeface="+mj-lt"/>
            </a:rPr>
            <a:t>, </a:t>
          </a:r>
          <a:r>
            <a:rPr lang="en-US" altLang="id-ID" sz="2400" b="1" dirty="0" err="1" smtClean="0">
              <a:latin typeface="+mj-lt"/>
            </a:rPr>
            <a:t>melalui</a:t>
          </a:r>
          <a:r>
            <a:rPr lang="en-US" altLang="id-ID" sz="2400" b="1" dirty="0" smtClean="0">
              <a:latin typeface="+mj-lt"/>
            </a:rPr>
            <a:t> </a:t>
          </a:r>
          <a:r>
            <a:rPr lang="en-US" altLang="id-ID" sz="2400" b="1" dirty="0" err="1" smtClean="0">
              <a:latin typeface="+mj-lt"/>
            </a:rPr>
            <a:t>aplikasi</a:t>
          </a:r>
          <a:r>
            <a:rPr lang="en-US" altLang="id-ID" sz="2400" b="1" dirty="0" smtClean="0">
              <a:latin typeface="+mj-lt"/>
            </a:rPr>
            <a:t> Zoom 24 Jam </a:t>
          </a:r>
          <a:r>
            <a:rPr lang="en-US" altLang="id-ID" sz="2400" b="1" dirty="0" err="1" smtClean="0">
              <a:latin typeface="+mj-lt"/>
            </a:rPr>
            <a:t>selama</a:t>
          </a:r>
          <a:r>
            <a:rPr lang="en-US" altLang="id-ID" sz="2400" b="1" dirty="0" smtClean="0">
              <a:latin typeface="+mj-lt"/>
            </a:rPr>
            <a:t> </a:t>
          </a:r>
          <a:r>
            <a:rPr lang="en-US" altLang="id-ID" sz="2400" b="1" dirty="0" err="1" smtClean="0">
              <a:latin typeface="+mj-lt"/>
            </a:rPr>
            <a:t>pelaksanaan</a:t>
          </a:r>
          <a:r>
            <a:rPr lang="en-US" altLang="id-ID" sz="2400" b="1" dirty="0" smtClean="0">
              <a:latin typeface="+mj-lt"/>
            </a:rPr>
            <a:t> THE (Café THE 18)</a:t>
          </a:r>
          <a:endParaRPr lang="en-US" sz="2400" b="1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gm:t>
    </dgm:pt>
    <dgm:pt modelId="{879F35D0-BB8A-4182-B1BD-14644B1AB336}" type="parTrans" cxnId="{C7ECCCE6-DFA9-4B19-91D2-DE79811A1B81}">
      <dgm:prSet/>
      <dgm:spPr/>
      <dgm:t>
        <a:bodyPr/>
        <a:lstStyle/>
        <a:p>
          <a:endParaRPr lang="id-ID" sz="2000" b="1">
            <a:solidFill>
              <a:schemeClr val="bg1"/>
            </a:solidFill>
            <a:latin typeface="+mj-lt"/>
          </a:endParaRPr>
        </a:p>
      </dgm:t>
    </dgm:pt>
    <dgm:pt modelId="{0B71272B-C027-48E3-8108-88A182A0F796}" type="sibTrans" cxnId="{C7ECCCE6-DFA9-4B19-91D2-DE79811A1B81}">
      <dgm:prSet/>
      <dgm:spPr/>
      <dgm:t>
        <a:bodyPr/>
        <a:lstStyle/>
        <a:p>
          <a:endParaRPr lang="id-ID" sz="2000" b="1">
            <a:solidFill>
              <a:schemeClr val="bg1"/>
            </a:solidFill>
            <a:latin typeface="+mj-lt"/>
          </a:endParaRPr>
        </a:p>
      </dgm:t>
    </dgm:pt>
    <dgm:pt modelId="{1F84165B-EB42-4E0D-BF93-CBAD1570942D}">
      <dgm:prSet custT="1"/>
      <dgm:spPr/>
      <dgm:t>
        <a:bodyPr/>
        <a:lstStyle/>
        <a:p>
          <a:r>
            <a:rPr lang="en-US" sz="2400" b="1" dirty="0" err="1" smtClean="0">
              <a:latin typeface="+mj-lt"/>
              <a:cs typeface="Times New Roman" pitchFamily="18" charset="0"/>
            </a:rPr>
            <a:t>Panduan</a:t>
          </a:r>
          <a:r>
            <a:rPr lang="en-US" sz="2400" b="1" dirty="0" smtClean="0">
              <a:latin typeface="+mj-lt"/>
              <a:cs typeface="Times New Roman" pitchFamily="18" charset="0"/>
            </a:rPr>
            <a:t> </a:t>
          </a:r>
          <a:r>
            <a:rPr lang="en-US" sz="2400" b="1" dirty="0" err="1" smtClean="0">
              <a:latin typeface="+mj-lt"/>
              <a:cs typeface="Times New Roman" pitchFamily="18" charset="0"/>
            </a:rPr>
            <a:t>teknis</a:t>
          </a:r>
          <a:r>
            <a:rPr lang="en-US" sz="2400" b="1" dirty="0" smtClean="0">
              <a:latin typeface="+mj-lt"/>
              <a:cs typeface="Times New Roman" pitchFamily="18" charset="0"/>
            </a:rPr>
            <a:t> </a:t>
          </a:r>
          <a:r>
            <a:rPr lang="en-US" sz="2400" b="1" dirty="0" err="1" smtClean="0">
              <a:latin typeface="+mj-lt"/>
              <a:cs typeface="Times New Roman" pitchFamily="18" charset="0"/>
            </a:rPr>
            <a:t>pengerjaan</a:t>
          </a:r>
          <a:r>
            <a:rPr lang="en-US" sz="2400" b="1" dirty="0" smtClean="0">
              <a:latin typeface="+mj-lt"/>
              <a:cs typeface="Times New Roman" pitchFamily="18" charset="0"/>
            </a:rPr>
            <a:t> THE, </a:t>
          </a:r>
          <a:r>
            <a:rPr lang="en-US" sz="2400" b="1" dirty="0" err="1" smtClean="0">
              <a:latin typeface="+mj-lt"/>
              <a:cs typeface="Times New Roman" pitchFamily="18" charset="0"/>
            </a:rPr>
            <a:t>baik</a:t>
          </a:r>
          <a:r>
            <a:rPr lang="en-US" sz="2400" b="1" dirty="0" smtClean="0">
              <a:latin typeface="+mj-lt"/>
              <a:cs typeface="Times New Roman" pitchFamily="18" charset="0"/>
            </a:rPr>
            <a:t> Video </a:t>
          </a:r>
          <a:r>
            <a:rPr lang="en-US" sz="2400" b="1" dirty="0" err="1" smtClean="0">
              <a:latin typeface="+mj-lt"/>
              <a:cs typeface="Times New Roman" pitchFamily="18" charset="0"/>
            </a:rPr>
            <a:t>maupun</a:t>
          </a:r>
          <a:r>
            <a:rPr lang="en-US" sz="2400" b="1" dirty="0" smtClean="0">
              <a:latin typeface="+mj-lt"/>
              <a:cs typeface="Times New Roman" pitchFamily="18" charset="0"/>
            </a:rPr>
            <a:t> </a:t>
          </a:r>
          <a:r>
            <a:rPr lang="en-US" sz="2400" b="1" dirty="0" err="1" smtClean="0">
              <a:latin typeface="+mj-lt"/>
              <a:cs typeface="Times New Roman" pitchFamily="18" charset="0"/>
            </a:rPr>
            <a:t>Tertulis</a:t>
          </a:r>
          <a:endParaRPr lang="en-US" sz="2400" b="1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gm:t>
    </dgm:pt>
    <dgm:pt modelId="{909684B5-BAB2-44CB-9E6C-621237A7FFB6}" type="parTrans" cxnId="{F59A301A-39E9-4746-8D99-1511F4D3E067}">
      <dgm:prSet/>
      <dgm:spPr/>
      <dgm:t>
        <a:bodyPr/>
        <a:lstStyle/>
        <a:p>
          <a:endParaRPr lang="id-ID" sz="2000"/>
        </a:p>
      </dgm:t>
    </dgm:pt>
    <dgm:pt modelId="{00BE2CD0-C9AB-4828-AA9C-889DD148502E}" type="sibTrans" cxnId="{F59A301A-39E9-4746-8D99-1511F4D3E067}">
      <dgm:prSet/>
      <dgm:spPr/>
      <dgm:t>
        <a:bodyPr/>
        <a:lstStyle/>
        <a:p>
          <a:endParaRPr lang="id-ID" sz="2000"/>
        </a:p>
      </dgm:t>
    </dgm:pt>
    <dgm:pt modelId="{D67145F1-A39E-499E-ACB5-91BE9CEEAAE7}">
      <dgm:prSet custT="1"/>
      <dgm:spPr/>
      <dgm:t>
        <a:bodyPr/>
        <a:lstStyle/>
        <a:p>
          <a:r>
            <a:rPr lang="en-US" sz="2400" b="1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Media </a:t>
          </a:r>
          <a:r>
            <a:rPr lang="en-US" sz="2400" b="1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Sosial</a:t>
          </a:r>
          <a:r>
            <a:rPr lang="en-US" sz="2400" b="1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, </a:t>
          </a:r>
          <a:r>
            <a:rPr lang="en-US" sz="2400" b="1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Layanan</a:t>
          </a:r>
          <a:r>
            <a:rPr lang="en-US" sz="2400" b="1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 Hallo UT, SMS Blast, Email Blast</a:t>
          </a:r>
          <a:endParaRPr lang="en-US" sz="2400" b="1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gm:t>
    </dgm:pt>
    <dgm:pt modelId="{3F6EBC32-53ED-46E4-94EA-EBEA8CD2F912}" type="parTrans" cxnId="{FD7F90CF-8448-432F-99B5-A8E5D55C822B}">
      <dgm:prSet/>
      <dgm:spPr/>
      <dgm:t>
        <a:bodyPr/>
        <a:lstStyle/>
        <a:p>
          <a:endParaRPr lang="id-ID" sz="2000"/>
        </a:p>
      </dgm:t>
    </dgm:pt>
    <dgm:pt modelId="{96A53113-7A4A-4A03-9D74-E47549C1E5B1}" type="sibTrans" cxnId="{FD7F90CF-8448-432F-99B5-A8E5D55C822B}">
      <dgm:prSet/>
      <dgm:spPr/>
      <dgm:t>
        <a:bodyPr/>
        <a:lstStyle/>
        <a:p>
          <a:endParaRPr lang="id-ID" sz="2000"/>
        </a:p>
      </dgm:t>
    </dgm:pt>
    <dgm:pt modelId="{72EAB888-D993-4665-B374-70C3DD5AAA36}">
      <dgm:prSet custT="1"/>
      <dgm:spPr/>
      <dgm:t>
        <a:bodyPr/>
        <a:lstStyle/>
        <a:p>
          <a:r>
            <a:rPr lang="en-US" sz="2400" b="1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Sentra </a:t>
          </a:r>
          <a:r>
            <a:rPr lang="en-US" sz="2400" b="1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Layanan</a:t>
          </a:r>
          <a:r>
            <a:rPr lang="en-US" sz="2400" b="1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 UT (SALUT), </a:t>
          </a:r>
          <a:r>
            <a:rPr lang="en-US" sz="2400" b="1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Kelompok</a:t>
          </a:r>
          <a:r>
            <a:rPr lang="en-US" sz="2400" b="1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 </a:t>
          </a:r>
          <a:r>
            <a:rPr lang="en-US" sz="2400" b="1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Belajar</a:t>
          </a:r>
          <a:r>
            <a:rPr lang="en-US" sz="2400" b="1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 (</a:t>
          </a:r>
          <a:r>
            <a:rPr lang="en-US" sz="2400" b="1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Pokjar</a:t>
          </a:r>
          <a:r>
            <a:rPr lang="en-US" sz="2400" b="1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)</a:t>
          </a:r>
          <a:endParaRPr lang="en-US" sz="2400" b="1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gm:t>
    </dgm:pt>
    <dgm:pt modelId="{9F98EA26-3943-48D9-9345-5552C1D4A38B}" type="parTrans" cxnId="{F5481695-5296-4286-A428-68E4A4CE1FC0}">
      <dgm:prSet/>
      <dgm:spPr/>
      <dgm:t>
        <a:bodyPr/>
        <a:lstStyle/>
        <a:p>
          <a:endParaRPr lang="id-ID" sz="2000"/>
        </a:p>
      </dgm:t>
    </dgm:pt>
    <dgm:pt modelId="{625E0282-E8F0-439D-9E16-B25F7313AE80}" type="sibTrans" cxnId="{F5481695-5296-4286-A428-68E4A4CE1FC0}">
      <dgm:prSet/>
      <dgm:spPr/>
      <dgm:t>
        <a:bodyPr/>
        <a:lstStyle/>
        <a:p>
          <a:endParaRPr lang="id-ID" sz="2000"/>
        </a:p>
      </dgm:t>
    </dgm:pt>
    <dgm:pt modelId="{90BB85A1-DE62-450A-9D11-01D04D67D71B}">
      <dgm:prSet custT="1"/>
      <dgm:spPr/>
      <dgm:t>
        <a:bodyPr/>
        <a:lstStyle/>
        <a:p>
          <a:r>
            <a:rPr lang="en-US" sz="2400" b="1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Layanan</a:t>
          </a:r>
          <a:r>
            <a:rPr lang="en-US" sz="2400" b="1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 Front Desk UPBJJ, </a:t>
          </a:r>
          <a:r>
            <a:rPr lang="en-US" sz="2400" b="1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Komputer</a:t>
          </a:r>
          <a:r>
            <a:rPr lang="en-US" sz="2400" b="1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 </a:t>
          </a:r>
          <a:r>
            <a:rPr lang="en-US" sz="2400" b="1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dan</a:t>
          </a:r>
          <a:r>
            <a:rPr lang="en-US" sz="2400" b="1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 </a:t>
          </a:r>
          <a:r>
            <a:rPr lang="en-US" sz="2400" b="1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alat</a:t>
          </a:r>
          <a:r>
            <a:rPr lang="en-US" sz="2400" b="1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 scan di </a:t>
          </a:r>
          <a:r>
            <a:rPr lang="en-US" sz="2400" b="1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kantor</a:t>
          </a:r>
          <a:endParaRPr lang="en-US" sz="2400" b="1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gm:t>
    </dgm:pt>
    <dgm:pt modelId="{54F16BB8-9E7C-4AC5-BE5A-4395347116F5}" type="parTrans" cxnId="{01DB99DE-FCE7-4009-9FD1-66525134C6A9}">
      <dgm:prSet/>
      <dgm:spPr/>
      <dgm:t>
        <a:bodyPr/>
        <a:lstStyle/>
        <a:p>
          <a:endParaRPr lang="en-US"/>
        </a:p>
      </dgm:t>
    </dgm:pt>
    <dgm:pt modelId="{89D78EBE-CDEA-46C3-9D64-983F99E591DF}" type="sibTrans" cxnId="{01DB99DE-FCE7-4009-9FD1-66525134C6A9}">
      <dgm:prSet/>
      <dgm:spPr/>
      <dgm:t>
        <a:bodyPr/>
        <a:lstStyle/>
        <a:p>
          <a:endParaRPr lang="en-US"/>
        </a:p>
      </dgm:t>
    </dgm:pt>
    <dgm:pt modelId="{2900E296-AD54-4222-9981-209CAF4C3D66}" type="pres">
      <dgm:prSet presAssocID="{529C0039-78C1-4D18-93F0-DE29FBF81E3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4DC027-EC5E-48F9-8B11-4D046C04662C}" type="pres">
      <dgm:prSet presAssocID="{E508A8AC-54B8-43C4-B23E-C76414A1E05A}" presName="parentLin" presStyleCnt="0"/>
      <dgm:spPr/>
    </dgm:pt>
    <dgm:pt modelId="{E4F2CBB9-1DED-4844-B3AC-06F0FA2D20DE}" type="pres">
      <dgm:prSet presAssocID="{E508A8AC-54B8-43C4-B23E-C76414A1E05A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D1B792EE-0662-438B-97BB-3014365716EC}" type="pres">
      <dgm:prSet presAssocID="{E508A8AC-54B8-43C4-B23E-C76414A1E05A}" presName="parentText" presStyleLbl="node1" presStyleIdx="0" presStyleCnt="5" custScaleX="134066" custScaleY="14765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A9F4B9-9B21-4F0F-A8EF-B6593BE92A94}" type="pres">
      <dgm:prSet presAssocID="{E508A8AC-54B8-43C4-B23E-C76414A1E05A}" presName="negativeSpace" presStyleCnt="0"/>
      <dgm:spPr/>
    </dgm:pt>
    <dgm:pt modelId="{5D6EE88C-FD89-4E8D-9496-1E70677C92D2}" type="pres">
      <dgm:prSet presAssocID="{E508A8AC-54B8-43C4-B23E-C76414A1E05A}" presName="childText" presStyleLbl="conFgAcc1" presStyleIdx="0" presStyleCnt="5">
        <dgm:presLayoutVars>
          <dgm:bulletEnabled val="1"/>
        </dgm:presLayoutVars>
      </dgm:prSet>
      <dgm:spPr/>
    </dgm:pt>
    <dgm:pt modelId="{AB5ABB9D-0454-4E66-AE5C-6817D6963CBC}" type="pres">
      <dgm:prSet presAssocID="{0B71272B-C027-48E3-8108-88A182A0F796}" presName="spaceBetweenRectangles" presStyleCnt="0"/>
      <dgm:spPr/>
    </dgm:pt>
    <dgm:pt modelId="{6C2436FF-3102-457C-BF1D-F50EA9B47829}" type="pres">
      <dgm:prSet presAssocID="{1F84165B-EB42-4E0D-BF93-CBAD1570942D}" presName="parentLin" presStyleCnt="0"/>
      <dgm:spPr/>
    </dgm:pt>
    <dgm:pt modelId="{C026BCB5-6DB3-429C-A112-0BD52950957C}" type="pres">
      <dgm:prSet presAssocID="{1F84165B-EB42-4E0D-BF93-CBAD1570942D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E4530C62-2143-43E1-9AAA-F8D407229763}" type="pres">
      <dgm:prSet presAssocID="{1F84165B-EB42-4E0D-BF93-CBAD1570942D}" presName="parentText" presStyleLbl="node1" presStyleIdx="1" presStyleCnt="5" custScaleX="132967" custScaleY="13162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3BCDD4-615D-427A-BD52-9FF304DBEF33}" type="pres">
      <dgm:prSet presAssocID="{1F84165B-EB42-4E0D-BF93-CBAD1570942D}" presName="negativeSpace" presStyleCnt="0"/>
      <dgm:spPr/>
    </dgm:pt>
    <dgm:pt modelId="{158B2A78-37F4-43E5-A946-CEA0FAFCECBC}" type="pres">
      <dgm:prSet presAssocID="{1F84165B-EB42-4E0D-BF93-CBAD1570942D}" presName="childText" presStyleLbl="conFgAcc1" presStyleIdx="1" presStyleCnt="5">
        <dgm:presLayoutVars>
          <dgm:bulletEnabled val="1"/>
        </dgm:presLayoutVars>
      </dgm:prSet>
      <dgm:spPr/>
    </dgm:pt>
    <dgm:pt modelId="{9B9523F1-C263-4770-843F-D59F89A1DA47}" type="pres">
      <dgm:prSet presAssocID="{00BE2CD0-C9AB-4828-AA9C-889DD148502E}" presName="spaceBetweenRectangles" presStyleCnt="0"/>
      <dgm:spPr/>
    </dgm:pt>
    <dgm:pt modelId="{206315B5-DA81-4003-8D5C-B7EFA66A9C08}" type="pres">
      <dgm:prSet presAssocID="{72EAB888-D993-4665-B374-70C3DD5AAA36}" presName="parentLin" presStyleCnt="0"/>
      <dgm:spPr/>
    </dgm:pt>
    <dgm:pt modelId="{D930DC91-8796-4CB6-87BD-BE410FCB81EF}" type="pres">
      <dgm:prSet presAssocID="{72EAB888-D993-4665-B374-70C3DD5AAA36}" presName="parentLeftMargin" presStyleLbl="node1" presStyleIdx="1" presStyleCnt="5"/>
      <dgm:spPr/>
      <dgm:t>
        <a:bodyPr/>
        <a:lstStyle/>
        <a:p>
          <a:endParaRPr lang="en-US"/>
        </a:p>
      </dgm:t>
    </dgm:pt>
    <dgm:pt modelId="{C6F41179-FFF6-4454-B8E0-5B628B9426BA}" type="pres">
      <dgm:prSet presAssocID="{72EAB888-D993-4665-B374-70C3DD5AAA36}" presName="parentText" presStyleLbl="node1" presStyleIdx="2" presStyleCnt="5" custScaleX="134871" custScaleY="12792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D99946-7B42-4735-9220-0D2F317EFD0C}" type="pres">
      <dgm:prSet presAssocID="{72EAB888-D993-4665-B374-70C3DD5AAA36}" presName="negativeSpace" presStyleCnt="0"/>
      <dgm:spPr/>
    </dgm:pt>
    <dgm:pt modelId="{C4A17284-82E1-4075-9D8D-DF3562F6A2A6}" type="pres">
      <dgm:prSet presAssocID="{72EAB888-D993-4665-B374-70C3DD5AAA36}" presName="childText" presStyleLbl="conFgAcc1" presStyleIdx="2" presStyleCnt="5">
        <dgm:presLayoutVars>
          <dgm:bulletEnabled val="1"/>
        </dgm:presLayoutVars>
      </dgm:prSet>
      <dgm:spPr/>
    </dgm:pt>
    <dgm:pt modelId="{05485142-6C51-408C-8F09-F3476E6A832A}" type="pres">
      <dgm:prSet presAssocID="{625E0282-E8F0-439D-9E16-B25F7313AE80}" presName="spaceBetweenRectangles" presStyleCnt="0"/>
      <dgm:spPr/>
    </dgm:pt>
    <dgm:pt modelId="{BCD87430-790E-42ED-B651-62F372277E15}" type="pres">
      <dgm:prSet presAssocID="{D67145F1-A39E-499E-ACB5-91BE9CEEAAE7}" presName="parentLin" presStyleCnt="0"/>
      <dgm:spPr/>
    </dgm:pt>
    <dgm:pt modelId="{61048049-29A8-44AC-B486-63224D72BC54}" type="pres">
      <dgm:prSet presAssocID="{D67145F1-A39E-499E-ACB5-91BE9CEEAAE7}" presName="parentLeftMargin" presStyleLbl="node1" presStyleIdx="2" presStyleCnt="5"/>
      <dgm:spPr/>
      <dgm:t>
        <a:bodyPr/>
        <a:lstStyle/>
        <a:p>
          <a:endParaRPr lang="en-US"/>
        </a:p>
      </dgm:t>
    </dgm:pt>
    <dgm:pt modelId="{83916A93-4F9B-4E40-8659-71C9B1AFBC06}" type="pres">
      <dgm:prSet presAssocID="{D67145F1-A39E-499E-ACB5-91BE9CEEAAE7}" presName="parentText" presStyleLbl="node1" presStyleIdx="3" presStyleCnt="5" custScaleX="132967" custScaleY="14249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87D096-E2F7-454F-8ACB-A655E39B526B}" type="pres">
      <dgm:prSet presAssocID="{D67145F1-A39E-499E-ACB5-91BE9CEEAAE7}" presName="negativeSpace" presStyleCnt="0"/>
      <dgm:spPr/>
    </dgm:pt>
    <dgm:pt modelId="{4D2E8335-3B53-47B8-A158-36FAAD213532}" type="pres">
      <dgm:prSet presAssocID="{D67145F1-A39E-499E-ACB5-91BE9CEEAAE7}" presName="childText" presStyleLbl="conFgAcc1" presStyleIdx="3" presStyleCnt="5">
        <dgm:presLayoutVars>
          <dgm:bulletEnabled val="1"/>
        </dgm:presLayoutVars>
      </dgm:prSet>
      <dgm:spPr/>
    </dgm:pt>
    <dgm:pt modelId="{73CCCBDF-3E1B-4865-8EAB-94387ECCD648}" type="pres">
      <dgm:prSet presAssocID="{96A53113-7A4A-4A03-9D74-E47549C1E5B1}" presName="spaceBetweenRectangles" presStyleCnt="0"/>
      <dgm:spPr/>
    </dgm:pt>
    <dgm:pt modelId="{F6F17FBF-CFFB-436C-BB25-B3499FCBBF20}" type="pres">
      <dgm:prSet presAssocID="{90BB85A1-DE62-450A-9D11-01D04D67D71B}" presName="parentLin" presStyleCnt="0"/>
      <dgm:spPr/>
    </dgm:pt>
    <dgm:pt modelId="{8EC115F9-1EC6-497F-B4A2-6EE3F0609A27}" type="pres">
      <dgm:prSet presAssocID="{90BB85A1-DE62-450A-9D11-01D04D67D71B}" presName="parentLeftMargin" presStyleLbl="node1" presStyleIdx="3" presStyleCnt="5"/>
      <dgm:spPr/>
      <dgm:t>
        <a:bodyPr/>
        <a:lstStyle/>
        <a:p>
          <a:endParaRPr lang="en-US"/>
        </a:p>
      </dgm:t>
    </dgm:pt>
    <dgm:pt modelId="{54C97B88-F54B-4966-B000-80A428ADBD78}" type="pres">
      <dgm:prSet presAssocID="{90BB85A1-DE62-450A-9D11-01D04D67D71B}" presName="parentText" presStyleLbl="node1" presStyleIdx="4" presStyleCnt="5" custScaleX="13676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BA5025-33A5-4B6B-88C4-9A9F4BF83885}" type="pres">
      <dgm:prSet presAssocID="{90BB85A1-DE62-450A-9D11-01D04D67D71B}" presName="negativeSpace" presStyleCnt="0"/>
      <dgm:spPr/>
    </dgm:pt>
    <dgm:pt modelId="{30916F25-AF9D-4D23-90F2-311551FB8765}" type="pres">
      <dgm:prSet presAssocID="{90BB85A1-DE62-450A-9D11-01D04D67D71B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A09AD9C3-651E-4ACE-8FC2-37D12FF03C8C}" type="presOf" srcId="{90BB85A1-DE62-450A-9D11-01D04D67D71B}" destId="{54C97B88-F54B-4966-B000-80A428ADBD78}" srcOrd="1" destOrd="0" presId="urn:microsoft.com/office/officeart/2005/8/layout/list1"/>
    <dgm:cxn modelId="{BD50E007-58EA-437D-9D15-1AC47E5D6FFF}" type="presOf" srcId="{1F84165B-EB42-4E0D-BF93-CBAD1570942D}" destId="{E4530C62-2143-43E1-9AAA-F8D407229763}" srcOrd="1" destOrd="0" presId="urn:microsoft.com/office/officeart/2005/8/layout/list1"/>
    <dgm:cxn modelId="{C6A533D4-064A-439E-ADBC-81A4FE8896A9}" type="presOf" srcId="{72EAB888-D993-4665-B374-70C3DD5AAA36}" destId="{C6F41179-FFF6-4454-B8E0-5B628B9426BA}" srcOrd="1" destOrd="0" presId="urn:microsoft.com/office/officeart/2005/8/layout/list1"/>
    <dgm:cxn modelId="{F59A301A-39E9-4746-8D99-1511F4D3E067}" srcId="{529C0039-78C1-4D18-93F0-DE29FBF81E35}" destId="{1F84165B-EB42-4E0D-BF93-CBAD1570942D}" srcOrd="1" destOrd="0" parTransId="{909684B5-BAB2-44CB-9E6C-621237A7FFB6}" sibTransId="{00BE2CD0-C9AB-4828-AA9C-889DD148502E}"/>
    <dgm:cxn modelId="{B7E5BC1B-5444-440E-84B4-3831583F74E9}" type="presOf" srcId="{E508A8AC-54B8-43C4-B23E-C76414A1E05A}" destId="{D1B792EE-0662-438B-97BB-3014365716EC}" srcOrd="1" destOrd="0" presId="urn:microsoft.com/office/officeart/2005/8/layout/list1"/>
    <dgm:cxn modelId="{01DB99DE-FCE7-4009-9FD1-66525134C6A9}" srcId="{529C0039-78C1-4D18-93F0-DE29FBF81E35}" destId="{90BB85A1-DE62-450A-9D11-01D04D67D71B}" srcOrd="4" destOrd="0" parTransId="{54F16BB8-9E7C-4AC5-BE5A-4395347116F5}" sibTransId="{89D78EBE-CDEA-46C3-9D64-983F99E591DF}"/>
    <dgm:cxn modelId="{4786677D-978F-4BE5-98A3-81CCEE359A62}" type="presOf" srcId="{529C0039-78C1-4D18-93F0-DE29FBF81E35}" destId="{2900E296-AD54-4222-9981-209CAF4C3D66}" srcOrd="0" destOrd="0" presId="urn:microsoft.com/office/officeart/2005/8/layout/list1"/>
    <dgm:cxn modelId="{20A7E010-8D82-447B-A972-440D6274CEB5}" type="presOf" srcId="{1F84165B-EB42-4E0D-BF93-CBAD1570942D}" destId="{C026BCB5-6DB3-429C-A112-0BD52950957C}" srcOrd="0" destOrd="0" presId="urn:microsoft.com/office/officeart/2005/8/layout/list1"/>
    <dgm:cxn modelId="{F5481695-5296-4286-A428-68E4A4CE1FC0}" srcId="{529C0039-78C1-4D18-93F0-DE29FBF81E35}" destId="{72EAB888-D993-4665-B374-70C3DD5AAA36}" srcOrd="2" destOrd="0" parTransId="{9F98EA26-3943-48D9-9345-5552C1D4A38B}" sibTransId="{625E0282-E8F0-439D-9E16-B25F7313AE80}"/>
    <dgm:cxn modelId="{2503A2CB-CA95-4116-A155-239B2FF1CC09}" type="presOf" srcId="{D67145F1-A39E-499E-ACB5-91BE9CEEAAE7}" destId="{83916A93-4F9B-4E40-8659-71C9B1AFBC06}" srcOrd="1" destOrd="0" presId="urn:microsoft.com/office/officeart/2005/8/layout/list1"/>
    <dgm:cxn modelId="{3FDB399B-5C3D-4F81-B968-10F412C91C75}" type="presOf" srcId="{90BB85A1-DE62-450A-9D11-01D04D67D71B}" destId="{8EC115F9-1EC6-497F-B4A2-6EE3F0609A27}" srcOrd="0" destOrd="0" presId="urn:microsoft.com/office/officeart/2005/8/layout/list1"/>
    <dgm:cxn modelId="{C7ECCCE6-DFA9-4B19-91D2-DE79811A1B81}" srcId="{529C0039-78C1-4D18-93F0-DE29FBF81E35}" destId="{E508A8AC-54B8-43C4-B23E-C76414A1E05A}" srcOrd="0" destOrd="0" parTransId="{879F35D0-BB8A-4182-B1BD-14644B1AB336}" sibTransId="{0B71272B-C027-48E3-8108-88A182A0F796}"/>
    <dgm:cxn modelId="{787CF2FD-EACC-494B-96B5-34BB240DDB6E}" type="presOf" srcId="{D67145F1-A39E-499E-ACB5-91BE9CEEAAE7}" destId="{61048049-29A8-44AC-B486-63224D72BC54}" srcOrd="0" destOrd="0" presId="urn:microsoft.com/office/officeart/2005/8/layout/list1"/>
    <dgm:cxn modelId="{FD7F90CF-8448-432F-99B5-A8E5D55C822B}" srcId="{529C0039-78C1-4D18-93F0-DE29FBF81E35}" destId="{D67145F1-A39E-499E-ACB5-91BE9CEEAAE7}" srcOrd="3" destOrd="0" parTransId="{3F6EBC32-53ED-46E4-94EA-EBEA8CD2F912}" sibTransId="{96A53113-7A4A-4A03-9D74-E47549C1E5B1}"/>
    <dgm:cxn modelId="{9CA6FFBE-BB3A-40D3-B333-BC27B5492944}" type="presOf" srcId="{E508A8AC-54B8-43C4-B23E-C76414A1E05A}" destId="{E4F2CBB9-1DED-4844-B3AC-06F0FA2D20DE}" srcOrd="0" destOrd="0" presId="urn:microsoft.com/office/officeart/2005/8/layout/list1"/>
    <dgm:cxn modelId="{F992F0A7-6F6E-4E4D-8ACF-C956A4D24195}" type="presOf" srcId="{72EAB888-D993-4665-B374-70C3DD5AAA36}" destId="{D930DC91-8796-4CB6-87BD-BE410FCB81EF}" srcOrd="0" destOrd="0" presId="urn:microsoft.com/office/officeart/2005/8/layout/list1"/>
    <dgm:cxn modelId="{66E1EDF7-1EFD-4B8E-95B3-8859EC2A96E6}" type="presParOf" srcId="{2900E296-AD54-4222-9981-209CAF4C3D66}" destId="{3E4DC027-EC5E-48F9-8B11-4D046C04662C}" srcOrd="0" destOrd="0" presId="urn:microsoft.com/office/officeart/2005/8/layout/list1"/>
    <dgm:cxn modelId="{0AD33460-764E-4291-8DB3-97C113354E6A}" type="presParOf" srcId="{3E4DC027-EC5E-48F9-8B11-4D046C04662C}" destId="{E4F2CBB9-1DED-4844-B3AC-06F0FA2D20DE}" srcOrd="0" destOrd="0" presId="urn:microsoft.com/office/officeart/2005/8/layout/list1"/>
    <dgm:cxn modelId="{CFAF6FAF-6C15-4502-949B-9B0AAB98E0C2}" type="presParOf" srcId="{3E4DC027-EC5E-48F9-8B11-4D046C04662C}" destId="{D1B792EE-0662-438B-97BB-3014365716EC}" srcOrd="1" destOrd="0" presId="urn:microsoft.com/office/officeart/2005/8/layout/list1"/>
    <dgm:cxn modelId="{53989113-89C0-41C9-BEAD-D8A2FD4E7D78}" type="presParOf" srcId="{2900E296-AD54-4222-9981-209CAF4C3D66}" destId="{E6A9F4B9-9B21-4F0F-A8EF-B6593BE92A94}" srcOrd="1" destOrd="0" presId="urn:microsoft.com/office/officeart/2005/8/layout/list1"/>
    <dgm:cxn modelId="{79D26E32-D6D0-443F-BDDF-9B52627BEE89}" type="presParOf" srcId="{2900E296-AD54-4222-9981-209CAF4C3D66}" destId="{5D6EE88C-FD89-4E8D-9496-1E70677C92D2}" srcOrd="2" destOrd="0" presId="urn:microsoft.com/office/officeart/2005/8/layout/list1"/>
    <dgm:cxn modelId="{65B9F78D-1853-4777-A8B7-8B1D251EA1B6}" type="presParOf" srcId="{2900E296-AD54-4222-9981-209CAF4C3D66}" destId="{AB5ABB9D-0454-4E66-AE5C-6817D6963CBC}" srcOrd="3" destOrd="0" presId="urn:microsoft.com/office/officeart/2005/8/layout/list1"/>
    <dgm:cxn modelId="{A51DDA18-6970-41BB-BA8E-84110D1966F2}" type="presParOf" srcId="{2900E296-AD54-4222-9981-209CAF4C3D66}" destId="{6C2436FF-3102-457C-BF1D-F50EA9B47829}" srcOrd="4" destOrd="0" presId="urn:microsoft.com/office/officeart/2005/8/layout/list1"/>
    <dgm:cxn modelId="{58A3B51D-229F-44DA-AC65-827C36140FDD}" type="presParOf" srcId="{6C2436FF-3102-457C-BF1D-F50EA9B47829}" destId="{C026BCB5-6DB3-429C-A112-0BD52950957C}" srcOrd="0" destOrd="0" presId="urn:microsoft.com/office/officeart/2005/8/layout/list1"/>
    <dgm:cxn modelId="{AB7DC6D7-C16F-417A-9D2E-F1F36BBAB082}" type="presParOf" srcId="{6C2436FF-3102-457C-BF1D-F50EA9B47829}" destId="{E4530C62-2143-43E1-9AAA-F8D407229763}" srcOrd="1" destOrd="0" presId="urn:microsoft.com/office/officeart/2005/8/layout/list1"/>
    <dgm:cxn modelId="{34563F13-FCAB-4179-88F4-075C207B805F}" type="presParOf" srcId="{2900E296-AD54-4222-9981-209CAF4C3D66}" destId="{6B3BCDD4-615D-427A-BD52-9FF304DBEF33}" srcOrd="5" destOrd="0" presId="urn:microsoft.com/office/officeart/2005/8/layout/list1"/>
    <dgm:cxn modelId="{CAD435B6-CEE4-42D6-9464-96D9E95B6EB4}" type="presParOf" srcId="{2900E296-AD54-4222-9981-209CAF4C3D66}" destId="{158B2A78-37F4-43E5-A946-CEA0FAFCECBC}" srcOrd="6" destOrd="0" presId="urn:microsoft.com/office/officeart/2005/8/layout/list1"/>
    <dgm:cxn modelId="{E06B6598-9701-4696-88D6-8D5999670CF4}" type="presParOf" srcId="{2900E296-AD54-4222-9981-209CAF4C3D66}" destId="{9B9523F1-C263-4770-843F-D59F89A1DA47}" srcOrd="7" destOrd="0" presId="urn:microsoft.com/office/officeart/2005/8/layout/list1"/>
    <dgm:cxn modelId="{E7DE7599-9CC5-40A9-B32A-5CDA02CC6A53}" type="presParOf" srcId="{2900E296-AD54-4222-9981-209CAF4C3D66}" destId="{206315B5-DA81-4003-8D5C-B7EFA66A9C08}" srcOrd="8" destOrd="0" presId="urn:microsoft.com/office/officeart/2005/8/layout/list1"/>
    <dgm:cxn modelId="{08369971-7EA1-478E-A37E-8C193C809D42}" type="presParOf" srcId="{206315B5-DA81-4003-8D5C-B7EFA66A9C08}" destId="{D930DC91-8796-4CB6-87BD-BE410FCB81EF}" srcOrd="0" destOrd="0" presId="urn:microsoft.com/office/officeart/2005/8/layout/list1"/>
    <dgm:cxn modelId="{A8B813FD-0EF9-42C2-A230-4B049325E3A5}" type="presParOf" srcId="{206315B5-DA81-4003-8D5C-B7EFA66A9C08}" destId="{C6F41179-FFF6-4454-B8E0-5B628B9426BA}" srcOrd="1" destOrd="0" presId="urn:microsoft.com/office/officeart/2005/8/layout/list1"/>
    <dgm:cxn modelId="{0661718B-4C29-4A16-8AD7-CFD631566E85}" type="presParOf" srcId="{2900E296-AD54-4222-9981-209CAF4C3D66}" destId="{E4D99946-7B42-4735-9220-0D2F317EFD0C}" srcOrd="9" destOrd="0" presId="urn:microsoft.com/office/officeart/2005/8/layout/list1"/>
    <dgm:cxn modelId="{FB4F9D3E-A9BB-4162-90F5-59EC02527AFC}" type="presParOf" srcId="{2900E296-AD54-4222-9981-209CAF4C3D66}" destId="{C4A17284-82E1-4075-9D8D-DF3562F6A2A6}" srcOrd="10" destOrd="0" presId="urn:microsoft.com/office/officeart/2005/8/layout/list1"/>
    <dgm:cxn modelId="{D1CF4CC6-B7C2-44D8-9A02-1FFAE33FC91E}" type="presParOf" srcId="{2900E296-AD54-4222-9981-209CAF4C3D66}" destId="{05485142-6C51-408C-8F09-F3476E6A832A}" srcOrd="11" destOrd="0" presId="urn:microsoft.com/office/officeart/2005/8/layout/list1"/>
    <dgm:cxn modelId="{08BA1BF2-B9F9-4E93-AC4B-2689131BBF5A}" type="presParOf" srcId="{2900E296-AD54-4222-9981-209CAF4C3D66}" destId="{BCD87430-790E-42ED-B651-62F372277E15}" srcOrd="12" destOrd="0" presId="urn:microsoft.com/office/officeart/2005/8/layout/list1"/>
    <dgm:cxn modelId="{948591C3-742A-41F2-BDE3-F383A3A92EE8}" type="presParOf" srcId="{BCD87430-790E-42ED-B651-62F372277E15}" destId="{61048049-29A8-44AC-B486-63224D72BC54}" srcOrd="0" destOrd="0" presId="urn:microsoft.com/office/officeart/2005/8/layout/list1"/>
    <dgm:cxn modelId="{8D86AE08-B00F-4C17-92FF-1AD1B0FE59D9}" type="presParOf" srcId="{BCD87430-790E-42ED-B651-62F372277E15}" destId="{83916A93-4F9B-4E40-8659-71C9B1AFBC06}" srcOrd="1" destOrd="0" presId="urn:microsoft.com/office/officeart/2005/8/layout/list1"/>
    <dgm:cxn modelId="{50758D31-5FEC-41BE-A884-AE6AC0D3B2D5}" type="presParOf" srcId="{2900E296-AD54-4222-9981-209CAF4C3D66}" destId="{AB87D096-E2F7-454F-8ACB-A655E39B526B}" srcOrd="13" destOrd="0" presId="urn:microsoft.com/office/officeart/2005/8/layout/list1"/>
    <dgm:cxn modelId="{AD0F1871-2BE6-48C8-A56B-C80EBF74395D}" type="presParOf" srcId="{2900E296-AD54-4222-9981-209CAF4C3D66}" destId="{4D2E8335-3B53-47B8-A158-36FAAD213532}" srcOrd="14" destOrd="0" presId="urn:microsoft.com/office/officeart/2005/8/layout/list1"/>
    <dgm:cxn modelId="{8B6506F4-59FA-4EC6-8268-63E21EBB53FD}" type="presParOf" srcId="{2900E296-AD54-4222-9981-209CAF4C3D66}" destId="{73CCCBDF-3E1B-4865-8EAB-94387ECCD648}" srcOrd="15" destOrd="0" presId="urn:microsoft.com/office/officeart/2005/8/layout/list1"/>
    <dgm:cxn modelId="{42E288DA-DE03-4736-B564-7139F706F5CB}" type="presParOf" srcId="{2900E296-AD54-4222-9981-209CAF4C3D66}" destId="{F6F17FBF-CFFB-436C-BB25-B3499FCBBF20}" srcOrd="16" destOrd="0" presId="urn:microsoft.com/office/officeart/2005/8/layout/list1"/>
    <dgm:cxn modelId="{54DE0D4F-0062-4DB9-B1A9-D36BD16D33DC}" type="presParOf" srcId="{F6F17FBF-CFFB-436C-BB25-B3499FCBBF20}" destId="{8EC115F9-1EC6-497F-B4A2-6EE3F0609A27}" srcOrd="0" destOrd="0" presId="urn:microsoft.com/office/officeart/2005/8/layout/list1"/>
    <dgm:cxn modelId="{56243AC0-AEDE-4A07-895A-0406D0D17AE7}" type="presParOf" srcId="{F6F17FBF-CFFB-436C-BB25-B3499FCBBF20}" destId="{54C97B88-F54B-4966-B000-80A428ADBD78}" srcOrd="1" destOrd="0" presId="urn:microsoft.com/office/officeart/2005/8/layout/list1"/>
    <dgm:cxn modelId="{47B8D2E0-DA8A-48E0-B6B3-9C9632D4FBF5}" type="presParOf" srcId="{2900E296-AD54-4222-9981-209CAF4C3D66}" destId="{01BA5025-33A5-4B6B-88C4-9A9F4BF83885}" srcOrd="17" destOrd="0" presId="urn:microsoft.com/office/officeart/2005/8/layout/list1"/>
    <dgm:cxn modelId="{5C02271B-C57C-462C-8FE2-236A991A1F81}" type="presParOf" srcId="{2900E296-AD54-4222-9981-209CAF4C3D66}" destId="{30916F25-AF9D-4D23-90F2-311551FB8765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6EE88C-FD89-4E8D-9496-1E70677C92D2}">
      <dsp:nvSpPr>
        <dsp:cNvPr id="0" name=""/>
        <dsp:cNvSpPr/>
      </dsp:nvSpPr>
      <dsp:spPr>
        <a:xfrm>
          <a:off x="0" y="863660"/>
          <a:ext cx="9361040" cy="705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B792EE-0662-438B-97BB-3014365716EC}">
      <dsp:nvSpPr>
        <dsp:cNvPr id="0" name=""/>
        <dsp:cNvSpPr/>
      </dsp:nvSpPr>
      <dsp:spPr>
        <a:xfrm>
          <a:off x="468052" y="56524"/>
          <a:ext cx="8784980" cy="122041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78" tIns="0" rIns="24767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altLang="id-ID" sz="2000" b="1" kern="1200" dirty="0">
              <a:latin typeface="+mj-lt"/>
            </a:rPr>
            <a:t>THE adalah Pelaksanaan Ujian Akhir Semester (UAS) dengan modus baru dalam aspek evaluasi di Universitas Terbuka. </a:t>
          </a:r>
          <a:r>
            <a:rPr lang="en-US" altLang="id-ID" sz="2000" b="1" kern="1200" dirty="0" err="1" smtClean="0">
              <a:latin typeface="+mj-lt"/>
            </a:rPr>
            <a:t>Menggunakan</a:t>
          </a:r>
          <a:r>
            <a:rPr lang="en-US" altLang="id-ID" sz="2000" b="1" kern="1200" dirty="0" smtClean="0">
              <a:latin typeface="+mj-lt"/>
            </a:rPr>
            <a:t> </a:t>
          </a:r>
          <a:r>
            <a:rPr lang="en-US" altLang="id-ID" sz="2000" b="1" kern="1200" dirty="0" err="1" smtClean="0">
              <a:latin typeface="+mj-lt"/>
            </a:rPr>
            <a:t>Buku</a:t>
          </a:r>
          <a:r>
            <a:rPr lang="en-US" altLang="id-ID" sz="2000" b="1" kern="1200" dirty="0" smtClean="0">
              <a:latin typeface="+mj-lt"/>
            </a:rPr>
            <a:t> </a:t>
          </a:r>
          <a:r>
            <a:rPr lang="en-US" altLang="id-ID" sz="2000" b="1" kern="1200" dirty="0" err="1" smtClean="0">
              <a:latin typeface="+mj-lt"/>
            </a:rPr>
            <a:t>Jawaban</a:t>
          </a:r>
          <a:r>
            <a:rPr lang="en-US" altLang="id-ID" sz="2000" b="1" kern="1200" dirty="0" smtClean="0">
              <a:latin typeface="+mj-lt"/>
            </a:rPr>
            <a:t> </a:t>
          </a:r>
          <a:r>
            <a:rPr lang="en-US" altLang="id-ID" sz="2000" b="1" kern="1200" dirty="0" err="1" smtClean="0">
              <a:latin typeface="+mj-lt"/>
            </a:rPr>
            <a:t>Ujian</a:t>
          </a:r>
          <a:r>
            <a:rPr lang="en-US" altLang="id-ID" sz="2000" b="1" kern="1200" dirty="0" smtClean="0">
              <a:latin typeface="+mj-lt"/>
            </a:rPr>
            <a:t> (BJU), </a:t>
          </a:r>
          <a:r>
            <a:rPr lang="en-US" altLang="id-ID" sz="2000" b="1" kern="1200" dirty="0" err="1" smtClean="0">
              <a:latin typeface="+mj-lt"/>
            </a:rPr>
            <a:t>dapat</a:t>
          </a:r>
          <a:r>
            <a:rPr lang="en-US" altLang="id-ID" sz="2000" b="1" kern="1200" dirty="0" smtClean="0">
              <a:latin typeface="+mj-lt"/>
            </a:rPr>
            <a:t> di download </a:t>
          </a:r>
          <a:r>
            <a:rPr lang="en-US" altLang="id-ID" sz="2000" b="1" kern="1200" dirty="0" err="1" smtClean="0">
              <a:latin typeface="+mj-lt"/>
            </a:rPr>
            <a:t>pada</a:t>
          </a:r>
          <a:r>
            <a:rPr lang="en-US" altLang="id-ID" sz="2000" b="1" kern="1200" dirty="0" smtClean="0">
              <a:latin typeface="+mj-lt"/>
            </a:rPr>
            <a:t> link yang </a:t>
          </a:r>
          <a:r>
            <a:rPr lang="en-US" altLang="id-ID" sz="2000" b="1" kern="1200" dirty="0" err="1" smtClean="0">
              <a:latin typeface="+mj-lt"/>
            </a:rPr>
            <a:t>akan</a:t>
          </a:r>
          <a:r>
            <a:rPr lang="en-US" altLang="id-ID" sz="2000" b="1" kern="1200" dirty="0" smtClean="0">
              <a:latin typeface="+mj-lt"/>
            </a:rPr>
            <a:t> </a:t>
          </a:r>
          <a:r>
            <a:rPr lang="en-US" altLang="id-ID" sz="2000" b="1" kern="1200" dirty="0" err="1" smtClean="0">
              <a:latin typeface="+mj-lt"/>
            </a:rPr>
            <a:t>dibagikan</a:t>
          </a:r>
          <a:r>
            <a:rPr lang="en-US" altLang="id-ID" sz="2000" b="1" kern="1200" dirty="0" smtClean="0">
              <a:latin typeface="+mj-lt"/>
            </a:rPr>
            <a:t> </a:t>
          </a:r>
          <a:r>
            <a:rPr lang="en-US" altLang="id-ID" sz="2000" b="1" kern="1200" dirty="0" err="1" smtClean="0">
              <a:latin typeface="+mj-lt"/>
            </a:rPr>
            <a:t>menjelang</a:t>
          </a:r>
          <a:r>
            <a:rPr lang="en-US" altLang="id-ID" sz="2000" b="1" kern="1200" dirty="0" smtClean="0">
              <a:latin typeface="+mj-lt"/>
            </a:rPr>
            <a:t> UAS</a:t>
          </a:r>
          <a:endParaRPr lang="en-US" sz="2000" b="1" kern="1200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sp:txBody>
      <dsp:txXfrm>
        <a:off x="527628" y="116100"/>
        <a:ext cx="8665828" cy="1101263"/>
      </dsp:txXfrm>
    </dsp:sp>
    <dsp:sp modelId="{158B2A78-37F4-43E5-A946-CEA0FAFCECBC}">
      <dsp:nvSpPr>
        <dsp:cNvPr id="0" name=""/>
        <dsp:cNvSpPr/>
      </dsp:nvSpPr>
      <dsp:spPr>
        <a:xfrm>
          <a:off x="0" y="2395172"/>
          <a:ext cx="9361040" cy="705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530C62-2143-43E1-9AAA-F8D407229763}">
      <dsp:nvSpPr>
        <dsp:cNvPr id="0" name=""/>
        <dsp:cNvSpPr/>
      </dsp:nvSpPr>
      <dsp:spPr>
        <a:xfrm>
          <a:off x="468052" y="1720460"/>
          <a:ext cx="8712965" cy="108799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78" tIns="0" rIns="24767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latin typeface="+mj-lt"/>
              <a:cs typeface="Times New Roman" pitchFamily="18" charset="0"/>
            </a:rPr>
            <a:t>Pelaksanaan</a:t>
          </a:r>
          <a:r>
            <a:rPr lang="en-US" sz="2000" b="1" kern="1200" dirty="0">
              <a:latin typeface="+mj-lt"/>
              <a:cs typeface="Times New Roman" pitchFamily="18" charset="0"/>
            </a:rPr>
            <a:t> THE  </a:t>
          </a:r>
          <a:r>
            <a:rPr lang="en-US" sz="2000" b="1" kern="1200" dirty="0" err="1">
              <a:latin typeface="+mj-lt"/>
              <a:cs typeface="Times New Roman" pitchFamily="18" charset="0"/>
            </a:rPr>
            <a:t>dikerjakan</a:t>
          </a:r>
          <a:r>
            <a:rPr lang="en-US" sz="2000" b="1" kern="1200" dirty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>
              <a:latin typeface="+mj-lt"/>
              <a:cs typeface="Times New Roman" pitchFamily="18" charset="0"/>
            </a:rPr>
            <a:t>mahasiswa</a:t>
          </a:r>
          <a:r>
            <a:rPr lang="en-US" sz="2000" b="1" kern="1200" dirty="0">
              <a:latin typeface="+mj-lt"/>
              <a:cs typeface="Times New Roman" pitchFamily="18" charset="0"/>
            </a:rPr>
            <a:t> di </a:t>
          </a:r>
          <a:r>
            <a:rPr lang="en-US" sz="2000" b="1" kern="1200" dirty="0" err="1">
              <a:latin typeface="+mj-lt"/>
              <a:cs typeface="Times New Roman" pitchFamily="18" charset="0"/>
            </a:rPr>
            <a:t>tempat</a:t>
          </a:r>
          <a:r>
            <a:rPr lang="en-US" sz="2000" b="1" kern="1200" dirty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>
              <a:latin typeface="+mj-lt"/>
              <a:cs typeface="Times New Roman" pitchFamily="18" charset="0"/>
            </a:rPr>
            <a:t>domisili</a:t>
          </a:r>
          <a:r>
            <a:rPr lang="en-US" sz="2000" b="1" kern="1200" dirty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>
              <a:latin typeface="+mj-lt"/>
              <a:cs typeface="Times New Roman" pitchFamily="18" charset="0"/>
            </a:rPr>
            <a:t>dan</a:t>
          </a:r>
          <a:r>
            <a:rPr lang="en-US" sz="2000" b="1" kern="1200" dirty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>
              <a:latin typeface="+mj-lt"/>
              <a:cs typeface="Times New Roman" pitchFamily="18" charset="0"/>
            </a:rPr>
            <a:t>boleh</a:t>
          </a:r>
          <a:r>
            <a:rPr lang="en-US" sz="2000" b="1" kern="1200" dirty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>
              <a:latin typeface="+mj-lt"/>
              <a:cs typeface="Times New Roman" pitchFamily="18" charset="0"/>
            </a:rPr>
            <a:t>buka</a:t>
          </a:r>
          <a:r>
            <a:rPr lang="en-US" sz="2000" b="1" kern="1200" dirty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>
              <a:latin typeface="+mj-lt"/>
              <a:cs typeface="Times New Roman" pitchFamily="18" charset="0"/>
            </a:rPr>
            <a:t>buku</a:t>
          </a:r>
          <a:r>
            <a:rPr lang="en-US" sz="2000" b="1" kern="1200" dirty="0">
              <a:latin typeface="+mj-lt"/>
              <a:cs typeface="Times New Roman" pitchFamily="18" charset="0"/>
            </a:rPr>
            <a:t> (</a:t>
          </a:r>
          <a:r>
            <a:rPr lang="en-US" sz="2000" b="1" i="1" kern="1200" dirty="0">
              <a:latin typeface="+mj-lt"/>
              <a:cs typeface="Times New Roman" pitchFamily="18" charset="0"/>
            </a:rPr>
            <a:t>opened book</a:t>
          </a:r>
          <a:r>
            <a:rPr lang="en-US" sz="2000" b="1" kern="1200" dirty="0">
              <a:latin typeface="+mj-lt"/>
              <a:cs typeface="Times New Roman" pitchFamily="18" charset="0"/>
            </a:rPr>
            <a:t>)</a:t>
          </a:r>
          <a:endParaRPr lang="en-US" sz="2000" b="1" kern="1200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sp:txBody>
      <dsp:txXfrm>
        <a:off x="521163" y="1773571"/>
        <a:ext cx="8606743" cy="981770"/>
      </dsp:txXfrm>
    </dsp:sp>
    <dsp:sp modelId="{C4A17284-82E1-4075-9D8D-DF3562F6A2A6}">
      <dsp:nvSpPr>
        <dsp:cNvPr id="0" name=""/>
        <dsp:cNvSpPr/>
      </dsp:nvSpPr>
      <dsp:spPr>
        <a:xfrm>
          <a:off x="0" y="3665252"/>
          <a:ext cx="9361040" cy="705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F41179-FFF6-4454-B8E0-5B628B9426BA}">
      <dsp:nvSpPr>
        <dsp:cNvPr id="0" name=""/>
        <dsp:cNvSpPr/>
      </dsp:nvSpPr>
      <dsp:spPr>
        <a:xfrm>
          <a:off x="468052" y="3251972"/>
          <a:ext cx="8712965" cy="8265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78" tIns="0" rIns="24767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>
              <a:latin typeface="+mj-lt"/>
              <a:ea typeface="Times New Roman" panose="02020603050405020304" pitchFamily="18" charset="0"/>
              <a:cs typeface="Times New Roman" pitchFamily="18" charset="0"/>
            </a:rPr>
            <a:t>Soal THE berupa tes uraian tugas, projek, atau bentuk lain yang menguji kemampuan mahasiswa untuk dapat menerapkan konsep atau kompetensi esensial satu MK dalam sebuah konteks (bentuk pdf atau video)</a:t>
          </a:r>
          <a:endParaRPr lang="en-US" sz="2000" b="1" kern="1200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sp:txBody>
      <dsp:txXfrm>
        <a:off x="508401" y="3292321"/>
        <a:ext cx="8632267" cy="745862"/>
      </dsp:txXfrm>
    </dsp:sp>
    <dsp:sp modelId="{4D2E8335-3B53-47B8-A158-36FAAD213532}">
      <dsp:nvSpPr>
        <dsp:cNvPr id="0" name=""/>
        <dsp:cNvSpPr/>
      </dsp:nvSpPr>
      <dsp:spPr>
        <a:xfrm>
          <a:off x="0" y="5286546"/>
          <a:ext cx="9361040" cy="705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916A93-4F9B-4E40-8659-71C9B1AFBC06}">
      <dsp:nvSpPr>
        <dsp:cNvPr id="0" name=""/>
        <dsp:cNvSpPr/>
      </dsp:nvSpPr>
      <dsp:spPr>
        <a:xfrm>
          <a:off x="468052" y="4522052"/>
          <a:ext cx="8712965" cy="117777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78" tIns="0" rIns="24767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+mj-lt"/>
              <a:cs typeface="Times New Roman" pitchFamily="18" charset="0"/>
            </a:rPr>
            <a:t>Proses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Unduh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dan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Unggah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,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dilakukan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pada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link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atau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situs yang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akan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dishare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menjelang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pelaksanaan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UAS THE.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Mahasiswa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harus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bisa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meluangkan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waktu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dan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upaya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untuk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terhubung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dengan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000" b="1" kern="1200" dirty="0" err="1" smtClean="0">
              <a:latin typeface="+mj-lt"/>
              <a:cs typeface="Times New Roman" pitchFamily="18" charset="0"/>
            </a:rPr>
            <a:t>jaringan</a:t>
          </a:r>
          <a:r>
            <a:rPr lang="en-US" sz="2000" b="1" kern="1200" dirty="0" smtClean="0">
              <a:latin typeface="+mj-lt"/>
              <a:cs typeface="Times New Roman" pitchFamily="18" charset="0"/>
            </a:rPr>
            <a:t> Internet.</a:t>
          </a:r>
          <a:endParaRPr lang="en-US" sz="2000" b="1" kern="1200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sp:txBody>
      <dsp:txXfrm>
        <a:off x="525546" y="4579546"/>
        <a:ext cx="8597977" cy="10627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6EE88C-FD89-4E8D-9496-1E70677C92D2}">
      <dsp:nvSpPr>
        <dsp:cNvPr id="0" name=""/>
        <dsp:cNvSpPr/>
      </dsp:nvSpPr>
      <dsp:spPr>
        <a:xfrm>
          <a:off x="0" y="624121"/>
          <a:ext cx="9618662" cy="453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B792EE-0662-438B-97BB-3014365716EC}">
      <dsp:nvSpPr>
        <dsp:cNvPr id="0" name=""/>
        <dsp:cNvSpPr/>
      </dsp:nvSpPr>
      <dsp:spPr>
        <a:xfrm>
          <a:off x="480933" y="105248"/>
          <a:ext cx="9026748" cy="78455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494" tIns="0" rIns="2544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id-ID" sz="2400" b="1" kern="1200" dirty="0" err="1" smtClean="0">
              <a:latin typeface="+mj-lt"/>
            </a:rPr>
            <a:t>Secara</a:t>
          </a:r>
          <a:r>
            <a:rPr lang="en-US" altLang="id-ID" sz="2400" b="1" kern="1200" dirty="0" smtClean="0">
              <a:latin typeface="+mj-lt"/>
            </a:rPr>
            <a:t> </a:t>
          </a:r>
          <a:r>
            <a:rPr lang="en-US" altLang="id-ID" sz="2400" b="1" kern="1200" dirty="0" err="1" smtClean="0">
              <a:latin typeface="+mj-lt"/>
            </a:rPr>
            <a:t>Syncronous</a:t>
          </a:r>
          <a:r>
            <a:rPr lang="en-US" altLang="id-ID" sz="2400" b="1" kern="1200" dirty="0" smtClean="0">
              <a:latin typeface="+mj-lt"/>
            </a:rPr>
            <a:t>, </a:t>
          </a:r>
          <a:r>
            <a:rPr lang="en-US" altLang="id-ID" sz="2400" b="1" kern="1200" dirty="0" err="1" smtClean="0">
              <a:latin typeface="+mj-lt"/>
            </a:rPr>
            <a:t>melalui</a:t>
          </a:r>
          <a:r>
            <a:rPr lang="en-US" altLang="id-ID" sz="2400" b="1" kern="1200" dirty="0" smtClean="0">
              <a:latin typeface="+mj-lt"/>
            </a:rPr>
            <a:t> </a:t>
          </a:r>
          <a:r>
            <a:rPr lang="en-US" altLang="id-ID" sz="2400" b="1" kern="1200" dirty="0" err="1" smtClean="0">
              <a:latin typeface="+mj-lt"/>
            </a:rPr>
            <a:t>aplikasi</a:t>
          </a:r>
          <a:r>
            <a:rPr lang="en-US" altLang="id-ID" sz="2400" b="1" kern="1200" dirty="0" smtClean="0">
              <a:latin typeface="+mj-lt"/>
            </a:rPr>
            <a:t> Zoom 24 Jam </a:t>
          </a:r>
          <a:r>
            <a:rPr lang="en-US" altLang="id-ID" sz="2400" b="1" kern="1200" dirty="0" err="1" smtClean="0">
              <a:latin typeface="+mj-lt"/>
            </a:rPr>
            <a:t>selama</a:t>
          </a:r>
          <a:r>
            <a:rPr lang="en-US" altLang="id-ID" sz="2400" b="1" kern="1200" dirty="0" smtClean="0">
              <a:latin typeface="+mj-lt"/>
            </a:rPr>
            <a:t> </a:t>
          </a:r>
          <a:r>
            <a:rPr lang="en-US" altLang="id-ID" sz="2400" b="1" kern="1200" dirty="0" err="1" smtClean="0">
              <a:latin typeface="+mj-lt"/>
            </a:rPr>
            <a:t>pelaksanaan</a:t>
          </a:r>
          <a:r>
            <a:rPr lang="en-US" altLang="id-ID" sz="2400" b="1" kern="1200" dirty="0" smtClean="0">
              <a:latin typeface="+mj-lt"/>
            </a:rPr>
            <a:t> THE (Café THE 18)</a:t>
          </a:r>
          <a:endParaRPr lang="en-US" sz="2400" b="1" kern="1200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sp:txBody>
      <dsp:txXfrm>
        <a:off x="519232" y="143547"/>
        <a:ext cx="8950150" cy="707955"/>
      </dsp:txXfrm>
    </dsp:sp>
    <dsp:sp modelId="{158B2A78-37F4-43E5-A946-CEA0FAFCECBC}">
      <dsp:nvSpPr>
        <dsp:cNvPr id="0" name=""/>
        <dsp:cNvSpPr/>
      </dsp:nvSpPr>
      <dsp:spPr>
        <a:xfrm>
          <a:off x="0" y="1608665"/>
          <a:ext cx="9618662" cy="453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530C62-2143-43E1-9AAA-F8D407229763}">
      <dsp:nvSpPr>
        <dsp:cNvPr id="0" name=""/>
        <dsp:cNvSpPr/>
      </dsp:nvSpPr>
      <dsp:spPr>
        <a:xfrm>
          <a:off x="480933" y="1174921"/>
          <a:ext cx="8952752" cy="69942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494" tIns="0" rIns="2544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>
              <a:latin typeface="+mj-lt"/>
              <a:cs typeface="Times New Roman" pitchFamily="18" charset="0"/>
            </a:rPr>
            <a:t>Panduan</a:t>
          </a:r>
          <a:r>
            <a:rPr lang="en-US" sz="24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400" b="1" kern="1200" dirty="0" err="1" smtClean="0">
              <a:latin typeface="+mj-lt"/>
              <a:cs typeface="Times New Roman" pitchFamily="18" charset="0"/>
            </a:rPr>
            <a:t>teknis</a:t>
          </a:r>
          <a:r>
            <a:rPr lang="en-US" sz="24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400" b="1" kern="1200" dirty="0" err="1" smtClean="0">
              <a:latin typeface="+mj-lt"/>
              <a:cs typeface="Times New Roman" pitchFamily="18" charset="0"/>
            </a:rPr>
            <a:t>pengerjaan</a:t>
          </a:r>
          <a:r>
            <a:rPr lang="en-US" sz="2400" b="1" kern="1200" dirty="0" smtClean="0">
              <a:latin typeface="+mj-lt"/>
              <a:cs typeface="Times New Roman" pitchFamily="18" charset="0"/>
            </a:rPr>
            <a:t> THE, </a:t>
          </a:r>
          <a:r>
            <a:rPr lang="en-US" sz="2400" b="1" kern="1200" dirty="0" err="1" smtClean="0">
              <a:latin typeface="+mj-lt"/>
              <a:cs typeface="Times New Roman" pitchFamily="18" charset="0"/>
            </a:rPr>
            <a:t>baik</a:t>
          </a:r>
          <a:r>
            <a:rPr lang="en-US" sz="2400" b="1" kern="1200" dirty="0" smtClean="0">
              <a:latin typeface="+mj-lt"/>
              <a:cs typeface="Times New Roman" pitchFamily="18" charset="0"/>
            </a:rPr>
            <a:t> Video </a:t>
          </a:r>
          <a:r>
            <a:rPr lang="en-US" sz="2400" b="1" kern="1200" dirty="0" err="1" smtClean="0">
              <a:latin typeface="+mj-lt"/>
              <a:cs typeface="Times New Roman" pitchFamily="18" charset="0"/>
            </a:rPr>
            <a:t>maupun</a:t>
          </a:r>
          <a:r>
            <a:rPr lang="en-US" sz="2400" b="1" kern="1200" dirty="0" smtClean="0">
              <a:latin typeface="+mj-lt"/>
              <a:cs typeface="Times New Roman" pitchFamily="18" charset="0"/>
            </a:rPr>
            <a:t> </a:t>
          </a:r>
          <a:r>
            <a:rPr lang="en-US" sz="2400" b="1" kern="1200" dirty="0" err="1" smtClean="0">
              <a:latin typeface="+mj-lt"/>
              <a:cs typeface="Times New Roman" pitchFamily="18" charset="0"/>
            </a:rPr>
            <a:t>Tertulis</a:t>
          </a:r>
          <a:endParaRPr lang="en-US" sz="2400" b="1" kern="1200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sp:txBody>
      <dsp:txXfrm>
        <a:off x="515076" y="1209064"/>
        <a:ext cx="8884466" cy="631137"/>
      </dsp:txXfrm>
    </dsp:sp>
    <dsp:sp modelId="{C4A17284-82E1-4075-9D8D-DF3562F6A2A6}">
      <dsp:nvSpPr>
        <dsp:cNvPr id="0" name=""/>
        <dsp:cNvSpPr/>
      </dsp:nvSpPr>
      <dsp:spPr>
        <a:xfrm>
          <a:off x="0" y="2573511"/>
          <a:ext cx="9618662" cy="453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F41179-FFF6-4454-B8E0-5B628B9426BA}">
      <dsp:nvSpPr>
        <dsp:cNvPr id="0" name=""/>
        <dsp:cNvSpPr/>
      </dsp:nvSpPr>
      <dsp:spPr>
        <a:xfrm>
          <a:off x="480933" y="2159465"/>
          <a:ext cx="9080949" cy="67972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494" tIns="0" rIns="2544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Sentra </a:t>
          </a:r>
          <a:r>
            <a:rPr lang="en-US" sz="2400" b="1" kern="1200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Layanan</a:t>
          </a:r>
          <a:r>
            <a:rPr lang="en-US" sz="2400" b="1" kern="1200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 UT (SALUT), </a:t>
          </a:r>
          <a:r>
            <a:rPr lang="en-US" sz="2400" b="1" kern="1200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Kelompok</a:t>
          </a:r>
          <a:r>
            <a:rPr lang="en-US" sz="2400" b="1" kern="1200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 </a:t>
          </a:r>
          <a:r>
            <a:rPr lang="en-US" sz="2400" b="1" kern="1200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Belajar</a:t>
          </a:r>
          <a:r>
            <a:rPr lang="en-US" sz="2400" b="1" kern="1200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 (</a:t>
          </a:r>
          <a:r>
            <a:rPr lang="en-US" sz="2400" b="1" kern="1200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Pokjar</a:t>
          </a:r>
          <a:r>
            <a:rPr lang="en-US" sz="2400" b="1" kern="1200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)</a:t>
          </a:r>
          <a:endParaRPr lang="en-US" sz="2400" b="1" kern="1200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sp:txBody>
      <dsp:txXfrm>
        <a:off x="514114" y="2192646"/>
        <a:ext cx="9014587" cy="613364"/>
      </dsp:txXfrm>
    </dsp:sp>
    <dsp:sp modelId="{4D2E8335-3B53-47B8-A158-36FAAD213532}">
      <dsp:nvSpPr>
        <dsp:cNvPr id="0" name=""/>
        <dsp:cNvSpPr/>
      </dsp:nvSpPr>
      <dsp:spPr>
        <a:xfrm>
          <a:off x="0" y="3615771"/>
          <a:ext cx="9618662" cy="453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916A93-4F9B-4E40-8659-71C9B1AFBC06}">
      <dsp:nvSpPr>
        <dsp:cNvPr id="0" name=""/>
        <dsp:cNvSpPr/>
      </dsp:nvSpPr>
      <dsp:spPr>
        <a:xfrm>
          <a:off x="480933" y="3124311"/>
          <a:ext cx="8952752" cy="7571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494" tIns="0" rIns="2544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Media </a:t>
          </a:r>
          <a:r>
            <a:rPr lang="en-US" sz="2400" b="1" kern="1200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Sosial</a:t>
          </a:r>
          <a:r>
            <a:rPr lang="en-US" sz="2400" b="1" kern="1200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, </a:t>
          </a:r>
          <a:r>
            <a:rPr lang="en-US" sz="2400" b="1" kern="1200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Layanan</a:t>
          </a:r>
          <a:r>
            <a:rPr lang="en-US" sz="2400" b="1" kern="1200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 Hallo UT, SMS Blast, Email Blast</a:t>
          </a:r>
          <a:endParaRPr lang="en-US" sz="2400" b="1" kern="1200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sp:txBody>
      <dsp:txXfrm>
        <a:off x="517894" y="3161272"/>
        <a:ext cx="8878830" cy="683218"/>
      </dsp:txXfrm>
    </dsp:sp>
    <dsp:sp modelId="{30916F25-AF9D-4D23-90F2-311551FB8765}">
      <dsp:nvSpPr>
        <dsp:cNvPr id="0" name=""/>
        <dsp:cNvSpPr/>
      </dsp:nvSpPr>
      <dsp:spPr>
        <a:xfrm>
          <a:off x="0" y="4432251"/>
          <a:ext cx="9618662" cy="4536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C97B88-F54B-4966-B000-80A428ADBD78}">
      <dsp:nvSpPr>
        <dsp:cNvPr id="0" name=""/>
        <dsp:cNvSpPr/>
      </dsp:nvSpPr>
      <dsp:spPr>
        <a:xfrm>
          <a:off x="477175" y="4166571"/>
          <a:ext cx="9136599" cy="5313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494" tIns="0" rIns="2544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Layanan</a:t>
          </a:r>
          <a:r>
            <a:rPr lang="en-US" sz="2400" b="1" kern="1200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 Front Desk UPBJJ, </a:t>
          </a:r>
          <a:r>
            <a:rPr lang="en-US" sz="2400" b="1" kern="1200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Komputer</a:t>
          </a:r>
          <a:r>
            <a:rPr lang="en-US" sz="2400" b="1" kern="1200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 </a:t>
          </a:r>
          <a:r>
            <a:rPr lang="en-US" sz="2400" b="1" kern="1200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dan</a:t>
          </a:r>
          <a:r>
            <a:rPr lang="en-US" sz="2400" b="1" kern="1200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 </a:t>
          </a:r>
          <a:r>
            <a:rPr lang="en-US" sz="2400" b="1" kern="1200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alat</a:t>
          </a:r>
          <a:r>
            <a:rPr lang="en-US" sz="2400" b="1" kern="1200" dirty="0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 scan di </a:t>
          </a:r>
          <a:r>
            <a:rPr lang="en-US" sz="2400" b="1" kern="1200" dirty="0" err="1" smtClean="0">
              <a:latin typeface="+mj-lt"/>
              <a:ea typeface="Times New Roman" panose="02020603050405020304" pitchFamily="18" charset="0"/>
              <a:cs typeface="Times New Roman" pitchFamily="18" charset="0"/>
            </a:rPr>
            <a:t>kantor</a:t>
          </a:r>
          <a:endParaRPr lang="en-US" sz="2400" b="1" kern="1200" dirty="0">
            <a:latin typeface="+mj-lt"/>
            <a:ea typeface="Times New Roman" panose="02020603050405020304" pitchFamily="18" charset="0"/>
            <a:cs typeface="Times New Roman" pitchFamily="18" charset="0"/>
          </a:endParaRPr>
        </a:p>
      </dsp:txBody>
      <dsp:txXfrm>
        <a:off x="503114" y="4192510"/>
        <a:ext cx="9084721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76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30" tIns="46465" rIns="92930" bIns="4646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65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9466" y="0"/>
            <a:ext cx="301376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30" tIns="46465" rIns="92930" bIns="4646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65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16096321-48D0-4E0B-B194-AFEF5BBFB6F3}" type="datetime1">
              <a:rPr lang="en-US"/>
              <a:pPr>
                <a:defRPr/>
              </a:pPr>
              <a:t>3/21/2021</a:t>
            </a:fld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2029"/>
            <a:ext cx="301376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30" tIns="46465" rIns="92930" bIns="4646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65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9466" y="8842029"/>
            <a:ext cx="301376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30" tIns="46465" rIns="92930" bIns="4646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65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42840CAB-1415-45FB-8E8F-2BC2B61495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80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>
                <a:latin typeface="Arial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>
                <a:latin typeface="Arial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811597E5-AE93-4218-BC6E-B9627767EB65}" type="datetimeFigureOut">
              <a:rPr lang="en-US"/>
              <a:pPr>
                <a:defRPr/>
              </a:pPr>
              <a:t>3/21/2021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11238" y="698500"/>
            <a:ext cx="49323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>
                <a:latin typeface="Arial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>
                <a:latin typeface="Arial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4B3475BC-C7B8-4F00-8EB3-A92EA9E77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6724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94"/>
            <a:ext cx="9085342" cy="16211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300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0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8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1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93EAF-93C0-4CF6-94EF-052DF7A98BDC}" type="datetime1">
              <a:rPr lang="en-US"/>
              <a:pPr>
                <a:defRPr/>
              </a:pPr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79290-048C-48E8-9243-C62A97E914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CDC71-1BBC-4C70-B5E1-76CCCFB9C329}" type="datetime1">
              <a:rPr lang="en-US"/>
              <a:pPr>
                <a:defRPr/>
              </a:pPr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56A12-FBB9-45BB-B154-5505DC91FB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8" y="4859837"/>
            <a:ext cx="9085342" cy="1502066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8" y="3205467"/>
            <a:ext cx="9085342" cy="1654373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7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47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21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09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869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64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1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191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191B7-5ADB-4F5D-8A48-32EEB146CE97}" type="datetime1">
              <a:rPr lang="en-US"/>
              <a:pPr>
                <a:defRPr/>
              </a:pPr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71E5E-495D-4B60-B567-5507DF54E0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970" y="1764672"/>
            <a:ext cx="5121640" cy="4991131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8753" y="1764672"/>
            <a:ext cx="5121640" cy="4991131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13014-BEFE-48FC-A229-B7B3D02B3900}" type="datetime1">
              <a:rPr lang="en-US"/>
              <a:pPr>
                <a:defRPr/>
              </a:pPr>
              <a:t>3/21/2021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01911-9FFF-4721-869B-7428B03D97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3" y="302868"/>
            <a:ext cx="9619774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4" y="1692890"/>
            <a:ext cx="4722671" cy="70551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39" indent="0">
              <a:buNone/>
              <a:defRPr sz="2200" b="1"/>
            </a:lvl2pPr>
            <a:lvl3pPr marL="995478" indent="0">
              <a:buNone/>
              <a:defRPr sz="2000" b="1"/>
            </a:lvl3pPr>
            <a:lvl4pPr marL="1493217" indent="0">
              <a:buNone/>
              <a:defRPr sz="1700" b="1"/>
            </a:lvl4pPr>
            <a:lvl5pPr marL="1990957" indent="0">
              <a:buNone/>
              <a:defRPr sz="1700" b="1"/>
            </a:lvl5pPr>
            <a:lvl6pPr marL="2488695" indent="0">
              <a:buNone/>
              <a:defRPr sz="1700" b="1"/>
            </a:lvl6pPr>
            <a:lvl7pPr marL="2986435" indent="0">
              <a:buNone/>
              <a:defRPr sz="1700" b="1"/>
            </a:lvl7pPr>
            <a:lvl8pPr marL="3484174" indent="0">
              <a:buNone/>
              <a:defRPr sz="1700" b="1"/>
            </a:lvl8pPr>
            <a:lvl9pPr marL="3981914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4" y="2398407"/>
            <a:ext cx="4722671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5" y="1692890"/>
            <a:ext cx="4724527" cy="70551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39" indent="0">
              <a:buNone/>
              <a:defRPr sz="2200" b="1"/>
            </a:lvl2pPr>
            <a:lvl3pPr marL="995478" indent="0">
              <a:buNone/>
              <a:defRPr sz="2000" b="1"/>
            </a:lvl3pPr>
            <a:lvl4pPr marL="1493217" indent="0">
              <a:buNone/>
              <a:defRPr sz="1700" b="1"/>
            </a:lvl4pPr>
            <a:lvl5pPr marL="1990957" indent="0">
              <a:buNone/>
              <a:defRPr sz="1700" b="1"/>
            </a:lvl5pPr>
            <a:lvl6pPr marL="2488695" indent="0">
              <a:buNone/>
              <a:defRPr sz="1700" b="1"/>
            </a:lvl6pPr>
            <a:lvl7pPr marL="2986435" indent="0">
              <a:buNone/>
              <a:defRPr sz="1700" b="1"/>
            </a:lvl7pPr>
            <a:lvl8pPr marL="3484174" indent="0">
              <a:buNone/>
              <a:defRPr sz="1700" b="1"/>
            </a:lvl8pPr>
            <a:lvl9pPr marL="3981914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5" y="2398407"/>
            <a:ext cx="4724527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D5556-CED4-423C-A8C5-E9719255C18D}" type="datetime1">
              <a:rPr lang="en-US"/>
              <a:pPr>
                <a:defRPr/>
              </a:pPr>
              <a:t>3/21/2021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C218E-23E3-4C88-87E1-95122F0E5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A396B-2C24-48FC-AFB6-2D8D274909C7}" type="datetime1">
              <a:rPr lang="en-US"/>
              <a:pPr>
                <a:defRPr/>
              </a:pPr>
              <a:t>3/21/2021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1E335-E6BE-417B-A1E3-DC053F51D2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44466-7CF2-46AE-8747-F759E481F98D}" type="datetime1">
              <a:rPr lang="en-US"/>
              <a:pPr>
                <a:defRPr/>
              </a:pPr>
              <a:t>3/21/2021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39769-21C6-41B6-B751-891FCEE301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5" y="301113"/>
            <a:ext cx="3516489" cy="128148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5" y="301122"/>
            <a:ext cx="5975245" cy="6454683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5" y="1582600"/>
            <a:ext cx="3516489" cy="5173200"/>
          </a:xfrm>
        </p:spPr>
        <p:txBody>
          <a:bodyPr/>
          <a:lstStyle>
            <a:lvl1pPr marL="0" indent="0">
              <a:buNone/>
              <a:defRPr sz="1500"/>
            </a:lvl1pPr>
            <a:lvl2pPr marL="497739" indent="0">
              <a:buNone/>
              <a:defRPr sz="1300"/>
            </a:lvl2pPr>
            <a:lvl3pPr marL="995478" indent="0">
              <a:buNone/>
              <a:defRPr sz="1100"/>
            </a:lvl3pPr>
            <a:lvl4pPr marL="1493217" indent="0">
              <a:buNone/>
              <a:defRPr sz="1000"/>
            </a:lvl4pPr>
            <a:lvl5pPr marL="1990957" indent="0">
              <a:buNone/>
              <a:defRPr sz="1000"/>
            </a:lvl5pPr>
            <a:lvl6pPr marL="2488695" indent="0">
              <a:buNone/>
              <a:defRPr sz="1000"/>
            </a:lvl6pPr>
            <a:lvl7pPr marL="2986435" indent="0">
              <a:buNone/>
              <a:defRPr sz="1000"/>
            </a:lvl7pPr>
            <a:lvl8pPr marL="3484174" indent="0">
              <a:buNone/>
              <a:defRPr sz="1000"/>
            </a:lvl8pPr>
            <a:lvl9pPr marL="398191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6D405-1656-4A3B-A5D6-EC3962235755}" type="datetime1">
              <a:rPr lang="en-US"/>
              <a:pPr>
                <a:defRPr/>
              </a:pPr>
              <a:t>3/21/2021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4ABD2-4414-42AA-96D0-AADE3E0445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7" y="5293995"/>
            <a:ext cx="6413183" cy="62498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7" y="675755"/>
            <a:ext cx="6413183" cy="4537710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739" indent="0">
              <a:buNone/>
              <a:defRPr sz="3000"/>
            </a:lvl2pPr>
            <a:lvl3pPr marL="995478" indent="0">
              <a:buNone/>
              <a:defRPr sz="2600"/>
            </a:lvl3pPr>
            <a:lvl4pPr marL="1493217" indent="0">
              <a:buNone/>
              <a:defRPr sz="2200"/>
            </a:lvl4pPr>
            <a:lvl5pPr marL="1990957" indent="0">
              <a:buNone/>
              <a:defRPr sz="2200"/>
            </a:lvl5pPr>
            <a:lvl6pPr marL="2488695" indent="0">
              <a:buNone/>
              <a:defRPr sz="2200"/>
            </a:lvl6pPr>
            <a:lvl7pPr marL="2986435" indent="0">
              <a:buNone/>
              <a:defRPr sz="2200"/>
            </a:lvl7pPr>
            <a:lvl8pPr marL="3484174" indent="0">
              <a:buNone/>
              <a:defRPr sz="2200"/>
            </a:lvl8pPr>
            <a:lvl9pPr marL="3981914" indent="0">
              <a:buNone/>
              <a:defRPr sz="22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7" y="5918981"/>
            <a:ext cx="6413183" cy="887584"/>
          </a:xfrm>
        </p:spPr>
        <p:txBody>
          <a:bodyPr/>
          <a:lstStyle>
            <a:lvl1pPr marL="0" indent="0">
              <a:buNone/>
              <a:defRPr sz="1500"/>
            </a:lvl1pPr>
            <a:lvl2pPr marL="497739" indent="0">
              <a:buNone/>
              <a:defRPr sz="1300"/>
            </a:lvl2pPr>
            <a:lvl3pPr marL="995478" indent="0">
              <a:buNone/>
              <a:defRPr sz="1100"/>
            </a:lvl3pPr>
            <a:lvl4pPr marL="1493217" indent="0">
              <a:buNone/>
              <a:defRPr sz="1000"/>
            </a:lvl4pPr>
            <a:lvl5pPr marL="1990957" indent="0">
              <a:buNone/>
              <a:defRPr sz="1000"/>
            </a:lvl5pPr>
            <a:lvl6pPr marL="2488695" indent="0">
              <a:buNone/>
              <a:defRPr sz="1000"/>
            </a:lvl6pPr>
            <a:lvl7pPr marL="2986435" indent="0">
              <a:buNone/>
              <a:defRPr sz="1000"/>
            </a:lvl7pPr>
            <a:lvl8pPr marL="3484174" indent="0">
              <a:buNone/>
              <a:defRPr sz="1000"/>
            </a:lvl8pPr>
            <a:lvl9pPr marL="398191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62EBF-534F-4A51-8DBD-F57D899CD356}" type="datetime1">
              <a:rPr lang="en-US"/>
              <a:pPr>
                <a:defRPr/>
              </a:pPr>
              <a:t>3/21/2021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521D5-8AB6-4055-AB7B-24C9CA4820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B7692-F4B9-47A2-9701-454AD33CE8D2}" type="datetime1">
              <a:rPr lang="en-US"/>
              <a:pPr>
                <a:defRPr/>
              </a:pPr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1AEBF-5E2E-4EB0-B23C-3BB9AA0809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5034" y="302871"/>
            <a:ext cx="2605356" cy="6452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975" y="302871"/>
            <a:ext cx="7637923" cy="64529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87860-AEBA-4BAC-BE52-424D701FEDC4}" type="datetime1">
              <a:rPr lang="en-US"/>
              <a:pPr>
                <a:defRPr/>
              </a:pPr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E5D88-222A-4B0F-B4EC-6030C3264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303214"/>
            <a:ext cx="96186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4990" y="1765301"/>
            <a:ext cx="4732337" cy="4991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9727" y="1765301"/>
            <a:ext cx="4733925" cy="4991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F7463-FDEB-4E81-B27B-D152872E615D}" type="datetime1">
              <a:rPr lang="en-US"/>
              <a:pPr>
                <a:defRPr/>
              </a:pPr>
              <a:t>3/21/2021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9BE12-66B9-4C7F-A6C7-5F55DCBE81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1866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4988" y="1765300"/>
            <a:ext cx="9618662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49" tIns="49773" rIns="99549" bIns="497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rgbClr val="898989"/>
                </a:solidFill>
                <a:latin typeface="Calibri" pitchFamily="-65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D14AC737-3B5E-4DB9-BF48-6697851E39E8}" type="datetime1">
              <a:rPr lang="en-US"/>
              <a:pPr>
                <a:defRPr/>
              </a:pPr>
              <a:t>3/21/2021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>
            <a:lvl1pPr algn="ctr">
              <a:defRPr sz="1300">
                <a:solidFill>
                  <a:srgbClr val="898989"/>
                </a:solidFill>
                <a:latin typeface="Calibri" pitchFamily="-65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rgbClr val="898989"/>
                </a:solidFill>
                <a:latin typeface="Calibri" pitchFamily="-65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A8C60A16-4B9A-4EBF-A9D5-E2E4803D6C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96888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ＭＳ Ｐゴシック" pitchFamily="-65" charset="-128"/>
          <a:cs typeface="ＭＳ Ｐゴシック"/>
        </a:defRPr>
      </a:lvl1pPr>
      <a:lvl2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/>
        </a:defRPr>
      </a:lvl2pPr>
      <a:lvl3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/>
        </a:defRPr>
      </a:lvl3pPr>
      <a:lvl4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/>
        </a:defRPr>
      </a:lvl4pPr>
      <a:lvl5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/>
        </a:defRPr>
      </a:lvl5pPr>
      <a:lvl6pPr marL="4572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6pPr>
      <a:lvl7pPr marL="9144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7pPr>
      <a:lvl8pPr marL="13716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8pPr>
      <a:lvl9pPr marL="18288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9pPr>
    </p:titleStyle>
    <p:bodyStyle>
      <a:lvl1pPr marL="373063" indent="-373063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500" kern="1200">
          <a:solidFill>
            <a:schemeClr val="tx1"/>
          </a:solidFill>
          <a:latin typeface="+mn-lt"/>
          <a:ea typeface="ＭＳ Ｐゴシック" pitchFamily="-65" charset="-128"/>
          <a:cs typeface="ＭＳ Ｐゴシック"/>
        </a:defRPr>
      </a:lvl1pPr>
      <a:lvl2pPr marL="808038" indent="-309563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ＭＳ Ｐゴシック" pitchFamily="-65" charset="-128"/>
          <a:cs typeface="ＭＳ Ｐゴシック"/>
        </a:defRPr>
      </a:lvl2pPr>
      <a:lvl3pPr marL="1243013" indent="-247650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ＭＳ Ｐゴシック" pitchFamily="-65" charset="-128"/>
          <a:cs typeface="ＭＳ Ｐゴシック"/>
        </a:defRPr>
      </a:lvl3pPr>
      <a:lvl4pPr marL="1741488" indent="-247650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ＭＳ Ｐゴシック" pitchFamily="-65" charset="-128"/>
          <a:cs typeface="ＭＳ Ｐゴシック"/>
        </a:defRPr>
      </a:lvl4pPr>
      <a:lvl5pPr marL="2238375" indent="-247650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ＭＳ Ｐゴシック" pitchFamily="-65" charset="-128"/>
          <a:cs typeface="ＭＳ Ｐゴシック"/>
        </a:defRPr>
      </a:lvl5pPr>
      <a:lvl6pPr marL="2737566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305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043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0783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39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478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217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0957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695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435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174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1914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Box 4"/>
          <p:cNvSpPr txBox="1">
            <a:spLocks noChangeArrowheads="1"/>
          </p:cNvSpPr>
          <p:nvPr/>
        </p:nvSpPr>
        <p:spPr bwMode="auto">
          <a:xfrm>
            <a:off x="8224838" y="781050"/>
            <a:ext cx="18716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UPBJJ-UT</a:t>
            </a: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PALEMBANG</a:t>
            </a:r>
          </a:p>
        </p:txBody>
      </p:sp>
      <p:sp>
        <p:nvSpPr>
          <p:cNvPr id="6" name="Rectangle 5"/>
          <p:cNvSpPr>
            <a:spLocks noGrp="1"/>
          </p:cNvSpPr>
          <p:nvPr/>
        </p:nvSpPr>
        <p:spPr bwMode="auto">
          <a:xfrm>
            <a:off x="-344313" y="2557289"/>
            <a:ext cx="1152128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>
            <a:lvl1pPr algn="ctr" defTabSz="496888" rtl="0" eaLnBrk="0" fontAlgn="base" hangingPunct="0"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/>
              </a:defRPr>
            </a:lvl1pPr>
            <a:lvl2pPr algn="ctr" defTabSz="496888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/>
              </a:defRPr>
            </a:lvl2pPr>
            <a:lvl3pPr algn="ctr" defTabSz="496888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/>
              </a:defRPr>
            </a:lvl3pPr>
            <a:lvl4pPr algn="ctr" defTabSz="496888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/>
              </a:defRPr>
            </a:lvl4pPr>
            <a:lvl5pPr algn="ctr" defTabSz="496888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/>
              </a:defRPr>
            </a:lvl5pPr>
            <a:lvl6pPr marL="457200" algn="ctr" defTabSz="496888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6pPr>
            <a:lvl7pPr marL="914400" algn="ctr" defTabSz="496888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7pPr>
            <a:lvl8pPr marL="1371600" algn="ctr" defTabSz="496888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8pPr>
            <a:lvl9pPr marL="1828800" algn="ctr" defTabSz="496888" rtl="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</a:defRPr>
            </a:lvl9pPr>
          </a:lstStyle>
          <a:p>
            <a:pPr eaLnBrk="1" hangingPunct="1">
              <a:defRPr/>
            </a:pPr>
            <a:r>
              <a:rPr lang="en-US" altLang="id-ID" sz="4000" b="1" dirty="0">
                <a:latin typeface="Bookman Old Style (Body)"/>
              </a:rPr>
              <a:t>PENYAMAAN PERSEPSI PEMERIKSAAN </a:t>
            </a:r>
            <a:br>
              <a:rPr lang="en-US" altLang="id-ID" sz="4000" b="1" dirty="0">
                <a:latin typeface="Bookman Old Style (Body)"/>
              </a:rPr>
            </a:br>
            <a:r>
              <a:rPr lang="en-US" altLang="id-ID" sz="4000" b="1" i="1" dirty="0">
                <a:latin typeface="Bookman Old Style (Body)"/>
              </a:rPr>
              <a:t>TAKE HOME EXAM (THE)</a:t>
            </a:r>
            <a:r>
              <a:rPr lang="en-US" altLang="id-ID" sz="4000" b="1" dirty="0">
                <a:latin typeface="Bookman Old Style (Body)"/>
              </a:rPr>
              <a:t> </a:t>
            </a:r>
          </a:p>
          <a:p>
            <a:pPr eaLnBrk="1" hangingPunct="1">
              <a:defRPr/>
            </a:pPr>
            <a:r>
              <a:rPr lang="en-US" altLang="id-ID" sz="4000" b="1" dirty="0">
                <a:latin typeface="Bookman Old Style (Body)"/>
              </a:rPr>
              <a:t>SECARA </a:t>
            </a:r>
            <a:r>
              <a:rPr lang="en-US" altLang="id-ID" sz="4000" b="1" i="1" dirty="0">
                <a:latin typeface="Bookman Old Style (Body)"/>
              </a:rPr>
              <a:t>ONLINE </a:t>
            </a:r>
          </a:p>
          <a:p>
            <a:pPr eaLnBrk="1" hangingPunct="1">
              <a:defRPr/>
            </a:pPr>
            <a:r>
              <a:rPr lang="en-US" sz="4000" b="1" dirty="0">
                <a:latin typeface="Bookman Old Style (Body)"/>
                <a:ea typeface="ＭＳ Ｐゴシック" pitchFamily="34" charset="-128"/>
              </a:rPr>
              <a:t>SEMESTER 2020.2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572B957-66B5-6646-8A52-191A1E31E9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3" t="9645" b="5162"/>
          <a:stretch/>
        </p:blipFill>
        <p:spPr>
          <a:xfrm>
            <a:off x="159743" y="1477169"/>
            <a:ext cx="10395812" cy="417646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544119" y="469057"/>
            <a:ext cx="574388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1.714.075 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NIM+MK</a:t>
            </a:r>
            <a:endParaRPr lang="en-US" sz="5400" dirty="0">
              <a:solidFill>
                <a:srgbClr val="FF0000"/>
              </a:solidFill>
            </a:endParaRPr>
          </a:p>
          <a:p>
            <a:pPr algn="ctr"/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22835" y="1348620"/>
            <a:ext cx="27109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 UPBJJ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11681" y="1981225"/>
            <a:ext cx="384387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8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Termasuk</a:t>
            </a:r>
            <a:r>
              <a:rPr lang="en-US" sz="1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mahasiswa</a:t>
            </a:r>
            <a:r>
              <a:rPr lang="en-US" sz="1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UT di </a:t>
            </a:r>
            <a:r>
              <a:rPr lang="en-US" sz="18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luar</a:t>
            </a:r>
            <a:r>
              <a:rPr lang="en-US" sz="1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negeri</a:t>
            </a:r>
            <a:endParaRPr lang="en-US" sz="18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708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840A4F6-01DA-DD42-9BA9-70E4CADAF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5583" y="3465448"/>
            <a:ext cx="3111724" cy="4148966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57E93D5-CB6E-B74B-8BD7-2A6947D18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201" y="0"/>
            <a:ext cx="2766946" cy="4919014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8EA3E55-D6DB-EF46-9D2E-A72561388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7979" y="2989338"/>
            <a:ext cx="3456384" cy="4608512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0E397D0C-12B9-4A4A-8924-92D778E66C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865560"/>
            <a:ext cx="4706423" cy="2660938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9305921F-33D6-3C48-841B-18C1E676F9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0018" y="345500"/>
            <a:ext cx="5493280" cy="3089970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CE8F2A1E-2346-5244-80E9-69C6D707CE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5802" y="263387"/>
            <a:ext cx="2530517" cy="3374022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E2A48E05-D851-A545-BAF0-787977B37A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735" y="1697961"/>
            <a:ext cx="1849199" cy="3238989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2" name="Rectangle 1"/>
          <p:cNvSpPr/>
          <p:nvPr/>
        </p:nvSpPr>
        <p:spPr>
          <a:xfrm>
            <a:off x="120433" y="6946"/>
            <a:ext cx="177324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 err="1" smtClean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Lucida Fax" panose="02060602050505020204" pitchFamily="18" charset="0"/>
              </a:rPr>
              <a:t>Pejuang</a:t>
            </a:r>
            <a:r>
              <a:rPr lang="en-US" sz="16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Lucida Fax" panose="02060602050505020204" pitchFamily="18" charset="0"/>
              </a:rPr>
              <a:t> Signal</a:t>
            </a:r>
            <a:endParaRPr lang="en-US" sz="1600" b="1" cap="none" spc="0" dirty="0">
              <a:ln w="10160">
                <a:solidFill>
                  <a:schemeClr val="accent5"/>
                </a:solidFill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Lucida Fax" panose="02060602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5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43" t="4467" r="2841" b="16449"/>
          <a:stretch/>
        </p:blipFill>
        <p:spPr>
          <a:xfrm>
            <a:off x="375765" y="1791623"/>
            <a:ext cx="9317399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2484" t="8061" r="33158" b="14052"/>
          <a:stretch/>
        </p:blipFill>
        <p:spPr>
          <a:xfrm>
            <a:off x="5034465" y="253033"/>
            <a:ext cx="2598936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8296647" y="1117129"/>
            <a:ext cx="209993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BJU THE</a:t>
            </a:r>
            <a:endParaRPr lang="en-US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7792591" y="1261145"/>
            <a:ext cx="504056" cy="358299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99903" y="6356290"/>
            <a:ext cx="423705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Proses </a:t>
            </a:r>
            <a:r>
              <a:rPr lang="en-US" sz="2400" b="0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Unduh</a:t>
            </a:r>
            <a:r>
              <a:rPr lang="en-US" sz="2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0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dan</a:t>
            </a:r>
            <a:r>
              <a:rPr lang="en-US" sz="2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0" cap="none" spc="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Unggah</a:t>
            </a:r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4408215" y="5581625"/>
            <a:ext cx="482233" cy="630649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25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98738" y="604937"/>
            <a:ext cx="80021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hangingPunct="1"/>
            <a:r>
              <a:rPr lang="en-US" altLang="id-ID" sz="3200" b="1" dirty="0" err="1" smtClean="0">
                <a:solidFill>
                  <a:srgbClr val="000066"/>
                </a:solidFill>
                <a:latin typeface="+mj-lt"/>
              </a:rPr>
              <a:t>Apa</a:t>
            </a:r>
            <a:r>
              <a:rPr lang="en-US" altLang="id-ID" sz="3200" b="1" dirty="0" smtClean="0">
                <a:solidFill>
                  <a:srgbClr val="000066"/>
                </a:solidFill>
                <a:latin typeface="+mj-lt"/>
              </a:rPr>
              <a:t> </a:t>
            </a:r>
            <a:r>
              <a:rPr lang="en-US" altLang="id-ID" sz="3200" b="1" dirty="0" err="1" smtClean="0">
                <a:solidFill>
                  <a:srgbClr val="000066"/>
                </a:solidFill>
                <a:latin typeface="+mj-lt"/>
              </a:rPr>
              <a:t>itu</a:t>
            </a:r>
            <a:r>
              <a:rPr lang="en-US" altLang="id-ID" sz="3200" b="1" dirty="0" smtClean="0">
                <a:solidFill>
                  <a:srgbClr val="000066"/>
                </a:solidFill>
                <a:latin typeface="+mj-lt"/>
              </a:rPr>
              <a:t> </a:t>
            </a:r>
            <a:r>
              <a:rPr lang="en-US" altLang="id-ID" sz="3200" b="1" dirty="0" smtClean="0">
                <a:solidFill>
                  <a:srgbClr val="000066"/>
                </a:solidFill>
                <a:latin typeface="+mj-lt"/>
              </a:rPr>
              <a:t>THE?</a:t>
            </a:r>
            <a:endParaRPr lang="en-US" altLang="id-ID" sz="3200" b="1" dirty="0">
              <a:solidFill>
                <a:srgbClr val="000066"/>
              </a:solidFill>
              <a:latin typeface="+mj-lt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92678835"/>
              </p:ext>
            </p:extLst>
          </p:nvPr>
        </p:nvGraphicFramePr>
        <p:xfrm>
          <a:off x="591791" y="1333153"/>
          <a:ext cx="9361040" cy="6048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081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DBA0D95-BA17-C54A-A4E5-745FD8E2B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951" y="613073"/>
            <a:ext cx="9218950" cy="596067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MASALAH YANG BIASA TERJADI SAAT THE</a:t>
            </a:r>
            <a:endParaRPr lang="en-US" sz="32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00C657D9-05C4-B943-92DE-BF1D9B482F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7855562"/>
              </p:ext>
            </p:extLst>
          </p:nvPr>
        </p:nvGraphicFramePr>
        <p:xfrm>
          <a:off x="546809" y="1333152"/>
          <a:ext cx="9838070" cy="4542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38070">
                  <a:extLst>
                    <a:ext uri="{9D8B030D-6E8A-4147-A177-3AD203B41FA5}">
                      <a16:colId xmlns="" xmlns:a16="http://schemas.microsoft.com/office/drawing/2014/main" val="2389198693"/>
                    </a:ext>
                  </a:extLst>
                </a:gridCol>
              </a:tblGrid>
              <a:tr h="2749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MASALAH </a:t>
                      </a:r>
                    </a:p>
                  </a:txBody>
                  <a:tcPr marL="80165" marR="80165" marT="40082" marB="40082"/>
                </a:tc>
                <a:extLst>
                  <a:ext uri="{0D108BD9-81ED-4DB2-BD59-A6C34878D82A}">
                    <a16:rowId xmlns="" xmlns:a16="http://schemas.microsoft.com/office/drawing/2014/main" val="1144453287"/>
                  </a:ext>
                </a:extLst>
              </a:tr>
              <a:tr h="4551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BJU MK tertukar/ BJU yang di-</a:t>
                      </a:r>
                      <a:r>
                        <a:rPr lang="id-ID" sz="1600" b="0" i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upload</a:t>
                      </a: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salah MK. </a:t>
                      </a:r>
                    </a:p>
                  </a:txBody>
                  <a:tcPr marL="80165" marR="80165" marT="40082" marB="40082"/>
                </a:tc>
                <a:extLst>
                  <a:ext uri="{0D108BD9-81ED-4DB2-BD59-A6C34878D82A}">
                    <a16:rowId xmlns="" xmlns:a16="http://schemas.microsoft.com/office/drawing/2014/main" val="733090299"/>
                  </a:ext>
                </a:extLst>
              </a:tr>
              <a:tr h="4551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BJU yang di-</a:t>
                      </a:r>
                      <a:r>
                        <a:rPr lang="id-ID" sz="1600" b="0" i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upload</a:t>
                      </a: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tidak lengkap</a:t>
                      </a:r>
                    </a:p>
                  </a:txBody>
                  <a:tcPr marL="80165" marR="80165" marT="40082" marB="40082"/>
                </a:tc>
                <a:extLst>
                  <a:ext uri="{0D108BD9-81ED-4DB2-BD59-A6C34878D82A}">
                    <a16:rowId xmlns="" xmlns:a16="http://schemas.microsoft.com/office/drawing/2014/main" val="3133630785"/>
                  </a:ext>
                </a:extLst>
              </a:tr>
              <a:tr h="4883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BJU tidak terbaca (ukuran </a:t>
                      </a:r>
                      <a:r>
                        <a:rPr lang="id-ID" sz="1600" b="0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file</a:t>
                      </a: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terlalu kecil/ hasil </a:t>
                      </a:r>
                      <a:r>
                        <a:rPr lang="id-ID" sz="1600" b="0" i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scan</a:t>
                      </a: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/foto mahasiswa buram). </a:t>
                      </a:r>
                    </a:p>
                  </a:txBody>
                  <a:tcPr marL="80165" marR="80165" marT="40082" marB="40082"/>
                </a:tc>
                <a:extLst>
                  <a:ext uri="{0D108BD9-81ED-4DB2-BD59-A6C34878D82A}">
                    <a16:rowId xmlns="" xmlns:a16="http://schemas.microsoft.com/office/drawing/2014/main" val="1435842061"/>
                  </a:ext>
                </a:extLst>
              </a:tr>
              <a:tr h="6467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BJU yang di-</a:t>
                      </a:r>
                      <a:r>
                        <a:rPr lang="id-ID" sz="1600" b="0" i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upload</a:t>
                      </a:r>
                      <a:r>
                        <a:rPr lang="id-ID" sz="1600" b="0" i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id-ID" sz="1600" b="0" i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corrupt</a:t>
                      </a: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 tidak bisa terbuka</a:t>
                      </a:r>
                    </a:p>
                  </a:txBody>
                  <a:tcPr marL="80165" marR="80165" marT="40082" marB="40082"/>
                </a:tc>
                <a:extLst>
                  <a:ext uri="{0D108BD9-81ED-4DB2-BD59-A6C34878D82A}">
                    <a16:rowId xmlns="" xmlns:a16="http://schemas.microsoft.com/office/drawing/2014/main" val="4185721741"/>
                  </a:ext>
                </a:extLst>
              </a:tr>
              <a:tr h="6467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Identitas BJU tidak sesuai dengan aplikasi. </a:t>
                      </a:r>
                    </a:p>
                  </a:txBody>
                  <a:tcPr marL="80165" marR="80165" marT="40082" marB="40082"/>
                </a:tc>
                <a:extLst>
                  <a:ext uri="{0D108BD9-81ED-4DB2-BD59-A6C34878D82A}">
                    <a16:rowId xmlns="" xmlns:a16="http://schemas.microsoft.com/office/drawing/2014/main" val="1790912764"/>
                  </a:ext>
                </a:extLst>
              </a:tr>
              <a:tr h="4551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Hanya </a:t>
                      </a:r>
                      <a:r>
                        <a:rPr lang="id-ID" sz="1600" b="0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upload</a:t>
                      </a: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id-ID" sz="1600" b="0" i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Cover</a:t>
                      </a: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/Surat Pernyataan/Soal </a:t>
                      </a:r>
                    </a:p>
                  </a:txBody>
                  <a:tcPr marL="80165" marR="80165" marT="40082" marB="40082"/>
                </a:tc>
                <a:extLst>
                  <a:ext uri="{0D108BD9-81ED-4DB2-BD59-A6C34878D82A}">
                    <a16:rowId xmlns="" xmlns:a16="http://schemas.microsoft.com/office/drawing/2014/main" val="2209216920"/>
                  </a:ext>
                </a:extLst>
              </a:tr>
              <a:tr h="4551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0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Upload</a:t>
                      </a: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tanpa  </a:t>
                      </a:r>
                      <a:r>
                        <a:rPr lang="id-ID" sz="1600" b="0" i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Cover</a:t>
                      </a: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dan Surat Pernyataan (hanya jawaban)</a:t>
                      </a:r>
                    </a:p>
                  </a:txBody>
                  <a:tcPr marL="80165" marR="80165" marT="40082" marB="40082"/>
                </a:tc>
                <a:extLst>
                  <a:ext uri="{0D108BD9-81ED-4DB2-BD59-A6C34878D82A}">
                    <a16:rowId xmlns="" xmlns:a16="http://schemas.microsoft.com/office/drawing/2014/main" val="3466263387"/>
                  </a:ext>
                </a:extLst>
              </a:tr>
              <a:tr h="6467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Terindikasi plagiat/ </a:t>
                      </a:r>
                      <a:r>
                        <a:rPr lang="id-ID" sz="1600" b="0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copas</a:t>
                      </a: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 menyontek (jawaban persis sama hanya mengganti </a:t>
                      </a:r>
                      <a:r>
                        <a:rPr lang="id-ID" sz="1600" b="0" i="1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cover</a:t>
                      </a:r>
                      <a:r>
                        <a:rPr lang="id-ID" sz="1600" b="0" i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id-ID" sz="1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dan surat pernyataan). </a:t>
                      </a:r>
                    </a:p>
                  </a:txBody>
                  <a:tcPr marL="80165" marR="80165" marT="40082" marB="40082"/>
                </a:tc>
                <a:extLst>
                  <a:ext uri="{0D108BD9-81ED-4DB2-BD59-A6C34878D82A}">
                    <a16:rowId xmlns="" xmlns:a16="http://schemas.microsoft.com/office/drawing/2014/main" val="4282443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6049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="" xmlns:a16="http://schemas.microsoft.com/office/drawing/2014/main" id="{F691D5C7-0568-4873-BA10-71453EB0E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288" y="541065"/>
            <a:ext cx="8114308" cy="945356"/>
          </a:xfrm>
        </p:spPr>
        <p:txBody>
          <a:bodyPr/>
          <a:lstStyle/>
          <a:p>
            <a:pPr algn="r"/>
            <a:r>
              <a:rPr lang="en-GB" sz="2800" b="1" dirty="0">
                <a:solidFill>
                  <a:srgbClr val="FF0000"/>
                </a:solidFill>
              </a:rPr>
              <a:t>PELANGGARAN AKADEMIK DALAM </a:t>
            </a:r>
            <a:r>
              <a:rPr lang="en-GB" sz="2800" b="1" dirty="0" smtClean="0">
                <a:solidFill>
                  <a:srgbClr val="FF0000"/>
                </a:solidFill>
              </a:rPr>
              <a:t>UJIAN</a:t>
            </a:r>
            <a:br>
              <a:rPr lang="en-GB" sz="2800" b="1" dirty="0" smtClean="0">
                <a:solidFill>
                  <a:srgbClr val="FF0000"/>
                </a:solidFill>
              </a:rPr>
            </a:br>
            <a:r>
              <a:rPr lang="en-GB" sz="2800" b="1" dirty="0" smtClean="0">
                <a:solidFill>
                  <a:srgbClr val="FF0000"/>
                </a:solidFill>
              </a:rPr>
              <a:t> </a:t>
            </a:r>
            <a:r>
              <a:rPr lang="en-GB" sz="2800" b="1" dirty="0">
                <a:solidFill>
                  <a:srgbClr val="FF0000"/>
                </a:solidFill>
              </a:rPr>
              <a:t>DAN SANKSI AKADEMIK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171050"/>
              </p:ext>
            </p:extLst>
          </p:nvPr>
        </p:nvGraphicFramePr>
        <p:xfrm>
          <a:off x="1208385" y="2008882"/>
          <a:ext cx="8567291" cy="3686889"/>
        </p:xfrm>
        <a:graphic>
          <a:graphicData uri="http://schemas.openxmlformats.org/drawingml/2006/table">
            <a:tbl>
              <a:tblPr firstRow="1" firstCol="1" bandRow="1"/>
              <a:tblGrid>
                <a:gridCol w="4089461"/>
                <a:gridCol w="4477830"/>
              </a:tblGrid>
              <a:tr h="3072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 dirty="0" err="1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Pelanggaran</a:t>
                      </a:r>
                      <a:r>
                        <a:rPr lang="en-GB" sz="2000" b="1" dirty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 dirty="0" err="1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Ujian</a:t>
                      </a:r>
                      <a:endParaRPr lang="en-US" sz="2000" dirty="0"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76" marR="531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Sanksi Akademik</a:t>
                      </a:r>
                      <a:endParaRPr lang="en-US" sz="2000"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76" marR="531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072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76" marR="531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76" marR="531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1722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en-GB" sz="200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Mencontek jawaban mahasiswa lain dan/atau memberikan contekan</a:t>
                      </a:r>
                      <a:endParaRPr lang="en-US" sz="2000"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76" marR="531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Nilai mata kuliah: E (H)</a:t>
                      </a:r>
                      <a:endParaRPr lang="en-US" sz="2000"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76" marR="531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685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en-GB" sz="200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Meminta dan/atau menyertakan orang lain dalam mengerjakan soal ujian  </a:t>
                      </a:r>
                      <a:endParaRPr lang="en-US" sz="2000"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76" marR="531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err="1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Dipandang</a:t>
                      </a:r>
                      <a:r>
                        <a:rPr lang="en-GB" sz="2000" dirty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dirty="0" err="1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sebagai</a:t>
                      </a:r>
                      <a:r>
                        <a:rPr lang="en-GB" sz="2000" dirty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dirty="0" err="1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penggunaan</a:t>
                      </a:r>
                      <a:r>
                        <a:rPr lang="en-GB" sz="2000" dirty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JOKI dalam </a:t>
                      </a:r>
                      <a:r>
                        <a:rPr lang="en-GB" sz="2000" dirty="0" err="1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ujian</a:t>
                      </a:r>
                      <a:r>
                        <a:rPr lang="en-GB" sz="2000" dirty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GB" sz="2000" dirty="0" err="1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Sanksi</a:t>
                      </a:r>
                      <a:r>
                        <a:rPr lang="en-GB" sz="2000" dirty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dirty="0" err="1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bagi</a:t>
                      </a:r>
                      <a:r>
                        <a:rPr lang="en-GB" sz="2000" dirty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dirty="0" err="1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pelanggar</a:t>
                      </a:r>
                      <a:r>
                        <a:rPr lang="en-GB" sz="2000" dirty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en-US" sz="2000" dirty="0"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GB" sz="2000" dirty="0" err="1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Mendapatkan</a:t>
                      </a:r>
                      <a:r>
                        <a:rPr lang="en-GB" sz="2000" dirty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Surat </a:t>
                      </a:r>
                      <a:r>
                        <a:rPr lang="en-GB" sz="2000" dirty="0" err="1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Peringatan</a:t>
                      </a:r>
                      <a:endParaRPr lang="en-US" sz="2000" dirty="0"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GB" sz="2000" dirty="0" err="1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Semua</a:t>
                      </a:r>
                      <a:r>
                        <a:rPr lang="en-GB" sz="2000" dirty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dirty="0" err="1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mata</a:t>
                      </a:r>
                      <a:r>
                        <a:rPr lang="en-GB" sz="2000" dirty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dirty="0" err="1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kuliah</a:t>
                      </a:r>
                      <a:r>
                        <a:rPr lang="en-GB" sz="2000" dirty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GB" sz="2000" dirty="0" err="1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diregistrasikan</a:t>
                      </a:r>
                      <a:r>
                        <a:rPr lang="en-GB" sz="2000" dirty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dirty="0" err="1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pada</a:t>
                      </a:r>
                      <a:r>
                        <a:rPr lang="en-GB" sz="2000" dirty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semester </a:t>
                      </a:r>
                      <a:r>
                        <a:rPr lang="en-GB" sz="2000" dirty="0" err="1" smtClean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tersebut</a:t>
                      </a:r>
                      <a:r>
                        <a:rPr lang="en-GB" sz="2000" baseline="0" dirty="0" smtClean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 dirty="0" err="1" smtClean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dinyatakan</a:t>
                      </a:r>
                      <a:r>
                        <a:rPr lang="en-GB" sz="2000" b="1" dirty="0" smtClean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dirty="0">
                          <a:effectLst/>
                          <a:latin typeface="Bahnschrift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TIDAK LULUS (E)</a:t>
                      </a:r>
                      <a:endParaRPr lang="en-US" sz="2000" dirty="0">
                        <a:effectLst/>
                        <a:latin typeface="Bahnschrift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76" marR="531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4457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Layanan</a:t>
            </a:r>
            <a:r>
              <a:rPr lang="en-US" b="1" dirty="0" smtClean="0"/>
              <a:t> </a:t>
            </a:r>
            <a:r>
              <a:rPr lang="en-US" b="1" dirty="0" err="1" smtClean="0"/>
              <a:t>Bantuan</a:t>
            </a:r>
            <a:r>
              <a:rPr lang="en-US" b="1" dirty="0" smtClean="0"/>
              <a:t> THE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5656901"/>
              </p:ext>
            </p:extLst>
          </p:nvPr>
        </p:nvGraphicFramePr>
        <p:xfrm>
          <a:off x="531764" y="1477169"/>
          <a:ext cx="9618662" cy="4991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3301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134225"/>
            <a:ext cx="1714500" cy="4286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9" name="Rectangle 1029"/>
          <p:cNvSpPr txBox="1">
            <a:spLocks/>
          </p:cNvSpPr>
          <p:nvPr/>
        </p:nvSpPr>
        <p:spPr bwMode="auto">
          <a:xfrm>
            <a:off x="2103959" y="2629297"/>
            <a:ext cx="6798160" cy="1281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549" tIns="49773" rIns="99549" bIns="49773">
            <a:scene3d>
              <a:camera prst="perspectiveRelaxedModerately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defRPr/>
            </a:pPr>
            <a:r>
              <a:rPr lang="en-US" sz="9600" b="1" dirty="0" err="1">
                <a:ln>
                  <a:solidFill>
                    <a:srgbClr val="00B0F0"/>
                  </a:solidFill>
                </a:ln>
                <a:solidFill>
                  <a:srgbClr val="0070C0"/>
                </a:solidFill>
                <a:latin typeface="+mj-lt"/>
              </a:rPr>
              <a:t>Terima</a:t>
            </a:r>
            <a:r>
              <a:rPr lang="en-US" sz="9600" b="1" dirty="0">
                <a:ln>
                  <a:solidFill>
                    <a:srgbClr val="00B0F0"/>
                  </a:solidFill>
                </a:ln>
                <a:solidFill>
                  <a:srgbClr val="0070C0"/>
                </a:solidFill>
                <a:latin typeface="+mj-lt"/>
              </a:rPr>
              <a:t> </a:t>
            </a:r>
            <a:r>
              <a:rPr lang="en-US" sz="9600" b="1" dirty="0" err="1">
                <a:ln>
                  <a:solidFill>
                    <a:srgbClr val="00B0F0"/>
                  </a:solidFill>
                </a:ln>
                <a:solidFill>
                  <a:srgbClr val="0070C0"/>
                </a:solidFill>
                <a:latin typeface="+mj-lt"/>
              </a:rPr>
              <a:t>Kasih</a:t>
            </a:r>
            <a:endParaRPr lang="en-US" sz="9600" b="1" dirty="0">
              <a:ln>
                <a:solidFill>
                  <a:srgbClr val="00B0F0"/>
                </a:solidFill>
              </a:ln>
              <a:solidFill>
                <a:srgbClr val="0070C0"/>
              </a:solidFill>
              <a:latin typeface="+mj-lt"/>
            </a:endParaRPr>
          </a:p>
          <a:p>
            <a:pPr marL="373063" indent="-373063">
              <a:buFont typeface="Wingdings" pitchFamily="2" charset="2"/>
              <a:buChar char="ü"/>
              <a:defRPr/>
            </a:pPr>
            <a:endParaRPr lang="en-US" sz="9600" b="1" dirty="0">
              <a:ln>
                <a:solidFill>
                  <a:srgbClr val="00B0F0"/>
                </a:solidFill>
              </a:ln>
              <a:solidFill>
                <a:srgbClr val="0070C0"/>
              </a:solidFill>
              <a:latin typeface="+mj-lt"/>
            </a:endParaRPr>
          </a:p>
          <a:p>
            <a:pPr>
              <a:defRPr/>
            </a:pPr>
            <a:endParaRPr lang="id-ID" sz="9600" b="1" dirty="0">
              <a:ln>
                <a:solidFill>
                  <a:srgbClr val="00B0F0"/>
                </a:solidFill>
              </a:ln>
              <a:solidFill>
                <a:srgbClr val="0070C0"/>
              </a:solidFill>
              <a:latin typeface="+mj-lt"/>
            </a:endParaRPr>
          </a:p>
          <a:p>
            <a:pPr marL="373063" indent="-373063">
              <a:buFont typeface="Wingdings" pitchFamily="2" charset="2"/>
              <a:buChar char="ü"/>
              <a:defRPr/>
            </a:pPr>
            <a:endParaRPr lang="id-ID" sz="9600" b="1" dirty="0">
              <a:ln>
                <a:solidFill>
                  <a:srgbClr val="00B0F0"/>
                </a:solidFill>
              </a:ln>
              <a:solidFill>
                <a:srgbClr val="0070C0"/>
              </a:solidFill>
              <a:latin typeface="+mj-lt"/>
            </a:endParaRPr>
          </a:p>
          <a:p>
            <a:pPr marL="373063" indent="-373063">
              <a:buFont typeface="Wingdings" pitchFamily="2" charset="2"/>
              <a:buChar char="ü"/>
              <a:defRPr/>
            </a:pPr>
            <a:endParaRPr lang="en-US" sz="9600" b="1" dirty="0">
              <a:ln>
                <a:solidFill>
                  <a:srgbClr val="00B0F0"/>
                </a:solidFill>
              </a:ln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7919625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Calibri"/>
        <a:ea typeface=""/>
        <a:cs typeface=""/>
      </a:majorFont>
      <a:minorFont>
        <a:latin typeface="Bookman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11355</TotalTime>
  <Words>349</Words>
  <Application>Microsoft Office PowerPoint</Application>
  <PresentationFormat>Custom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ＭＳ Ｐゴシック</vt:lpstr>
      <vt:lpstr>Arial</vt:lpstr>
      <vt:lpstr>Bahnschrift</vt:lpstr>
      <vt:lpstr>Bookman Old Style</vt:lpstr>
      <vt:lpstr>Bookman Old Style (Body)</vt:lpstr>
      <vt:lpstr>Calibri</vt:lpstr>
      <vt:lpstr>Lucida Fax</vt:lpstr>
      <vt:lpstr>Tahoma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MASALAH YANG BIASA TERJADI SAAT THE</vt:lpstr>
      <vt:lpstr>PELANGGARAN AKADEMIK DALAM UJIAN  DAN SANKSI AKADEMIK</vt:lpstr>
      <vt:lpstr>Layanan Bantuan THE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OCG</dc:creator>
  <cp:lastModifiedBy>UT</cp:lastModifiedBy>
  <cp:revision>665</cp:revision>
  <cp:lastPrinted>2020-08-31T09:53:27Z</cp:lastPrinted>
  <dcterms:created xsi:type="dcterms:W3CDTF">2010-05-03T08:00:36Z</dcterms:created>
  <dcterms:modified xsi:type="dcterms:W3CDTF">2021-03-21T04:48:44Z</dcterms:modified>
</cp:coreProperties>
</file>